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</p:sldMasterIdLst>
  <p:notesMasterIdLst>
    <p:notesMasterId r:id="rId36"/>
  </p:notesMasterIdLst>
  <p:sldIdLst>
    <p:sldId id="281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b="1" kern="1200">
        <a:solidFill>
          <a:schemeClr val="bg1"/>
        </a:solidFill>
        <a:latin typeface="Tahoma" panose="020B0604030504040204" pitchFamily="34" charset="0"/>
        <a:ea typeface="MS Gothic" panose="020B0609070205080204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b="1" kern="1200">
        <a:solidFill>
          <a:schemeClr val="bg1"/>
        </a:solidFill>
        <a:latin typeface="Tahoma" panose="020B0604030504040204" pitchFamily="34" charset="0"/>
        <a:ea typeface="MS Gothic" panose="020B0609070205080204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b="1" kern="1200">
        <a:solidFill>
          <a:schemeClr val="bg1"/>
        </a:solidFill>
        <a:latin typeface="Tahoma" panose="020B0604030504040204" pitchFamily="34" charset="0"/>
        <a:ea typeface="MS Gothic" panose="020B0609070205080204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b="1" kern="1200">
        <a:solidFill>
          <a:schemeClr val="bg1"/>
        </a:solidFill>
        <a:latin typeface="Tahoma" panose="020B0604030504040204" pitchFamily="34" charset="0"/>
        <a:ea typeface="MS Gothic" panose="020B0609070205080204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b="1" kern="1200">
        <a:solidFill>
          <a:schemeClr val="bg1"/>
        </a:solidFill>
        <a:latin typeface="Tahoma" panose="020B060403050404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Tahoma" panose="020B060403050404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Tahoma" panose="020B060403050404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Tahoma" panose="020B060403050404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Tahoma" panose="020B060403050404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9" autoAdjust="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>
            <a:extLst>
              <a:ext uri="{FF2B5EF4-FFF2-40B4-BE49-F238E27FC236}">
                <a16:creationId xmlns:a16="http://schemas.microsoft.com/office/drawing/2014/main" id="{1787168A-2E94-4C13-9C5F-973FC343C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A618B798-3C76-4DD2-A5C2-F16AEF2AD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1439CC1D-F172-458B-88B8-AA408AE04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36869" name="Rectangle 4">
            <a:extLst>
              <a:ext uri="{FF2B5EF4-FFF2-40B4-BE49-F238E27FC236}">
                <a16:creationId xmlns:a16="http://schemas.microsoft.com/office/drawing/2014/main" id="{70C92548-6C87-437B-922E-97EE2816AB4A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C9F9CD83-4D0F-4E72-904E-3C06E9F42A9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tr-TR" noProof="0"/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EAD63147-9DFB-4341-9DE6-A07E8973D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000709A5-0BBC-4516-B149-B55E07CAA4B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5E7D3C7D-57EB-40B9-AFAA-4F572246C396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E757E746-9E62-4C51-B65D-20A65904295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D808A006-B5C2-4D5C-A062-943827AD4810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2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F976A9C0-5F7F-4817-AD13-F785E4B3A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8F92349F-A9C8-4B4B-B658-90C507C100CF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672040DE-E23E-432A-A1C7-2E5BC5BE0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EB19D99C-8AF1-4332-9250-E3716B5A2524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2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E87DFC57-9DFC-4049-BBE6-DAFE857774C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1B1EFE52-64B8-4374-A31C-A107E5B9407F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DC2E643B-A430-49F4-9A19-F9C18AEDA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DE061AD8-0DDD-4B54-B864-B007B7009BD2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47109" name="Text Box 3">
            <a:extLst>
              <a:ext uri="{FF2B5EF4-FFF2-40B4-BE49-F238E27FC236}">
                <a16:creationId xmlns:a16="http://schemas.microsoft.com/office/drawing/2014/main" id="{7708EE29-D2F9-4C89-B08E-8DCF57FC8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01D88571-665B-4D0B-82AF-1757BA8AD77F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11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554635AF-10DD-4983-B1C1-CB5529D0BC1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26B0584-2104-4FDB-B411-FD2DBF642BCE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63B6C3C4-C7C1-43CB-9C06-C12F673AC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6D219F0B-C4E7-4EBF-8FF9-F71C6B02BFD5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48133" name="Text Box 3">
            <a:extLst>
              <a:ext uri="{FF2B5EF4-FFF2-40B4-BE49-F238E27FC236}">
                <a16:creationId xmlns:a16="http://schemas.microsoft.com/office/drawing/2014/main" id="{C1D4CD4C-ED1E-4DF1-99FD-24F9EE422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F8F69AAB-69C7-426F-8847-30C1E223A9AE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12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2F759D74-791B-4945-B9DD-C3AC4F582A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903AA503-80AE-4D9A-9F0A-92116B1B1ED9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EF7165D9-EEE3-4050-A068-A70119238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8D07529E-5ECE-481F-9D98-35498EA7AD7E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49157" name="Text Box 3">
            <a:extLst>
              <a:ext uri="{FF2B5EF4-FFF2-40B4-BE49-F238E27FC236}">
                <a16:creationId xmlns:a16="http://schemas.microsoft.com/office/drawing/2014/main" id="{27E0B7D0-6737-4E4A-BEA4-5C37599AC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730D0C32-B5A5-4011-B32B-AF32D35B1F94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13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2F2D4F19-74BE-4327-8493-333D616D87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6AD15A6E-9522-45FD-8991-6CCA05273106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14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1002DF77-21CC-410B-B627-F47B6D48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67752772-8C3D-4CF4-8347-EE86A3D1EDF1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50181" name="Text Box 3">
            <a:extLst>
              <a:ext uri="{FF2B5EF4-FFF2-40B4-BE49-F238E27FC236}">
                <a16:creationId xmlns:a16="http://schemas.microsoft.com/office/drawing/2014/main" id="{12920DF3-479B-4820-941F-3750EBABA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110A5902-F454-45E7-8E8A-3B45A82282B1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14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04A1E3C9-DBD6-47ED-83F2-12AB92BDC31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10CDEF47-2390-4D61-BE17-25078F5B5B59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15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11F8539D-C913-48B0-AD6F-DB046FB7E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A2CC5430-6B8C-4F1C-99EE-35F2D77C8194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51205" name="Text Box 3">
            <a:extLst>
              <a:ext uri="{FF2B5EF4-FFF2-40B4-BE49-F238E27FC236}">
                <a16:creationId xmlns:a16="http://schemas.microsoft.com/office/drawing/2014/main" id="{DFC92A31-8F50-465C-8B2A-38B5C0A73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C4F8A37D-82EE-48E7-81F1-99CF898A375B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15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90286891-C375-411A-A8C0-FA3DCA0E24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B071193F-5CE9-416D-82BA-DE0AE2C8625B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16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CB38CE60-4525-4EFE-B086-7EA97A203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0EA5DC58-2F2D-4989-9D68-A3B75D3CE96B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52229" name="Text Box 3">
            <a:extLst>
              <a:ext uri="{FF2B5EF4-FFF2-40B4-BE49-F238E27FC236}">
                <a16:creationId xmlns:a16="http://schemas.microsoft.com/office/drawing/2014/main" id="{C209FDA7-BD24-4C80-84A4-2D1927743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B6E4FF04-8605-486E-AC84-081466D59458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16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8F5B1A09-2B0C-4493-8170-BE58DA0EB7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F908C0D9-8303-4C83-9267-C1E63423C218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17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Text Box 1">
            <a:extLst>
              <a:ext uri="{FF2B5EF4-FFF2-40B4-BE49-F238E27FC236}">
                <a16:creationId xmlns:a16="http://schemas.microsoft.com/office/drawing/2014/main" id="{3E55B502-EBF2-4EC2-914B-D905718C0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0F62A83C-10F5-4D91-A2F3-0ECD22B66402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53253" name="Text Box 3">
            <a:extLst>
              <a:ext uri="{FF2B5EF4-FFF2-40B4-BE49-F238E27FC236}">
                <a16:creationId xmlns:a16="http://schemas.microsoft.com/office/drawing/2014/main" id="{94E1FB98-F681-4CD0-B3E9-919220294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8F713612-5E65-4E18-9CD3-B192A2953053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17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FAF50F35-4C17-4DCF-BB75-D038214901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B1DC8365-EE11-43A0-87A8-5A212C3C72A2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18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D49C3C23-CD24-4A43-BF0E-7EC2F3814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F2D98CE0-E1D0-4608-9044-D34B33947640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54277" name="Text Box 3">
            <a:extLst>
              <a:ext uri="{FF2B5EF4-FFF2-40B4-BE49-F238E27FC236}">
                <a16:creationId xmlns:a16="http://schemas.microsoft.com/office/drawing/2014/main" id="{76B3AF5F-E8C9-4C44-8D5D-70806A036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FF372B2A-7E6F-46F4-9EA2-C722397F6606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18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7B7D5BB2-71DC-4107-9F07-7319B9196D2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CE8EF2D-DE18-4711-B7A1-3116DE301374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19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Text Box 1">
            <a:extLst>
              <a:ext uri="{FF2B5EF4-FFF2-40B4-BE49-F238E27FC236}">
                <a16:creationId xmlns:a16="http://schemas.microsoft.com/office/drawing/2014/main" id="{AA94DC89-97AD-4CF6-8759-6ADD01DD3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64EBE9C4-DE1F-4FBA-9757-941F2EA1F386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55301" name="Text Box 3">
            <a:extLst>
              <a:ext uri="{FF2B5EF4-FFF2-40B4-BE49-F238E27FC236}">
                <a16:creationId xmlns:a16="http://schemas.microsoft.com/office/drawing/2014/main" id="{2C9F6476-DBAF-4E3D-8FC2-423060EF1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262E002F-5375-4A90-95A8-5379380173AC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19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4582DF1D-F0CD-4201-B669-877FCEE3BFC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FD75F4E7-7203-43A1-8B9F-965210BA7F48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20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208E15F8-C615-4884-A35C-E9584595B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18F8F91D-36E4-4750-A5CD-62373DDFDDC9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56325" name="Text Box 3">
            <a:extLst>
              <a:ext uri="{FF2B5EF4-FFF2-40B4-BE49-F238E27FC236}">
                <a16:creationId xmlns:a16="http://schemas.microsoft.com/office/drawing/2014/main" id="{AD21DE82-DE67-4153-8B6D-D35041D11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20481AAE-F5F2-40B6-9A90-1A53E24452F8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20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0F1956E-D820-4063-BF29-4692AC7A08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320BD2F9-6DFA-4F1C-BE63-A5729112EF4A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CA57A0E2-0542-4C8E-A14D-416B67442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9DE6FADF-4280-4CE9-9021-E844F193076F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38917" name="Text Box 3">
            <a:extLst>
              <a:ext uri="{FF2B5EF4-FFF2-40B4-BE49-F238E27FC236}">
                <a16:creationId xmlns:a16="http://schemas.microsoft.com/office/drawing/2014/main" id="{CCD85DA3-5914-4C14-A55E-0E2E93D21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CE7A7295-BD5A-400F-A67D-26EFD7BFC645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3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90E3E1F2-2A1D-47AF-8781-28A5682F15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A4EF89C9-0733-417B-996A-5FDCB5D90E82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21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679C2B15-2B55-4ED0-9E45-2C95A43FA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A8DCB338-B9B7-486B-9888-06CF942ED622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57349" name="Text Box 3">
            <a:extLst>
              <a:ext uri="{FF2B5EF4-FFF2-40B4-BE49-F238E27FC236}">
                <a16:creationId xmlns:a16="http://schemas.microsoft.com/office/drawing/2014/main" id="{4F3AE306-25DD-4FA8-80B9-3F08C05B9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0D57BDE2-08EF-411C-8691-8F90D4465DC8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21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31D36FB3-A2A5-4268-9A07-AF455595586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DA406AC2-C2CC-44AC-92D1-B0B62C1E2047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22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Text Box 1">
            <a:extLst>
              <a:ext uri="{FF2B5EF4-FFF2-40B4-BE49-F238E27FC236}">
                <a16:creationId xmlns:a16="http://schemas.microsoft.com/office/drawing/2014/main" id="{57B29B87-CE7D-4860-8BA0-823E25268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12922DF1-5A46-4EF4-AB6C-25AB318FFDF6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58373" name="Text Box 3">
            <a:extLst>
              <a:ext uri="{FF2B5EF4-FFF2-40B4-BE49-F238E27FC236}">
                <a16:creationId xmlns:a16="http://schemas.microsoft.com/office/drawing/2014/main" id="{E31294F4-5759-4268-9D11-F2D4CD485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063757EA-86CC-44FF-AC8A-6285FC4FDB75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22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AEE56937-2706-4945-863D-90D4E3468F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F91B1A9E-06CC-48E5-AC1B-DB3CCC7EBE82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23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Text Box 1">
            <a:extLst>
              <a:ext uri="{FF2B5EF4-FFF2-40B4-BE49-F238E27FC236}">
                <a16:creationId xmlns:a16="http://schemas.microsoft.com/office/drawing/2014/main" id="{4C12E922-1701-4534-8954-CD18951FC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C79EF346-686E-4473-A33C-958585E0B5C0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59397" name="Text Box 3">
            <a:extLst>
              <a:ext uri="{FF2B5EF4-FFF2-40B4-BE49-F238E27FC236}">
                <a16:creationId xmlns:a16="http://schemas.microsoft.com/office/drawing/2014/main" id="{19161521-A8C6-4A61-949D-9D58C4D6D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9EA92210-B345-434D-8AA8-D5402163A526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23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880B6525-2BAD-4CD1-9D33-4B6C85EDE7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F55A44AF-2489-4ED7-9ACE-FE5898F4F816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24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Text Box 1">
            <a:extLst>
              <a:ext uri="{FF2B5EF4-FFF2-40B4-BE49-F238E27FC236}">
                <a16:creationId xmlns:a16="http://schemas.microsoft.com/office/drawing/2014/main" id="{E0BAD698-D210-41D4-AA2E-14811A5C7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40C8257F-6D77-4ED0-B0F5-03F149A0D81C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60421" name="Text Box 3">
            <a:extLst>
              <a:ext uri="{FF2B5EF4-FFF2-40B4-BE49-F238E27FC236}">
                <a16:creationId xmlns:a16="http://schemas.microsoft.com/office/drawing/2014/main" id="{B7E83C88-ABB3-4E0D-B349-4DD2676AC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48A7C010-EFA7-40A7-8B48-77AB1014A67E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24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0BCA430E-DD76-4D14-B990-8F1F61AEEA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B5A38D8B-6E4C-4D93-AD7C-58AEDABB3FE5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25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Rectangle 1">
            <a:extLst>
              <a:ext uri="{FF2B5EF4-FFF2-40B4-BE49-F238E27FC236}">
                <a16:creationId xmlns:a16="http://schemas.microsoft.com/office/drawing/2014/main" id="{650928E7-933A-4FBB-BCBC-7652CAFE43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54A22DD1-A4BF-4A61-BD08-0E2CE282C7F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7B9B754-0FDF-47BE-8D6F-0FD9F6E256C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DCDD519E-0ECF-4048-A644-EF131D891E44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4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9D5E9D97-0879-4662-8B1B-2DDB23429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4A9B5069-6DFF-4CB0-8038-3DFCB2BB4F4C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39941" name="Text Box 3">
            <a:extLst>
              <a:ext uri="{FF2B5EF4-FFF2-40B4-BE49-F238E27FC236}">
                <a16:creationId xmlns:a16="http://schemas.microsoft.com/office/drawing/2014/main" id="{227A50A3-4907-4903-92F9-57CC22D29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C48E288A-8FAC-4F1C-B104-D12F82FC1FD6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4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D2B74034-B002-4821-B2A7-93266676F63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585D9E8B-40C1-4286-9646-C7F8E969FB43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9F38AC95-D757-4098-A2DE-1B54CB049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622E7477-4EFA-4BBA-B021-9D7C633411B3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40965" name="Text Box 3">
            <a:extLst>
              <a:ext uri="{FF2B5EF4-FFF2-40B4-BE49-F238E27FC236}">
                <a16:creationId xmlns:a16="http://schemas.microsoft.com/office/drawing/2014/main" id="{2CB16B85-56B9-429B-86F5-009802CBD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B5E73231-3A22-4B1F-ABB8-60EB736DB314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5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5DE24EB-64EB-4C6A-AAFB-826BBAC25B0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062C8389-0FEA-4839-A089-35C6EADDE815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CEC2ACA2-C3AE-4E10-9871-A044F3292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4EAB04B-0AEE-4C63-B7DD-7211CCA401B0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41989" name="Text Box 3">
            <a:extLst>
              <a:ext uri="{FF2B5EF4-FFF2-40B4-BE49-F238E27FC236}">
                <a16:creationId xmlns:a16="http://schemas.microsoft.com/office/drawing/2014/main" id="{FB136171-32E9-4028-A941-7B2689D94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D1CC4216-4B32-4334-AD39-AF18D7DE5CBF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6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D58FAF7E-F41D-4C61-BD3C-01418E8E22C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F6988E26-6439-42FC-8E31-088B0659517E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8A84DE50-EF1C-4F38-A6C5-745031C46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D70BA9B4-09E0-4CE3-972B-6B15A22C4D3B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43013" name="Text Box 3">
            <a:extLst>
              <a:ext uri="{FF2B5EF4-FFF2-40B4-BE49-F238E27FC236}">
                <a16:creationId xmlns:a16="http://schemas.microsoft.com/office/drawing/2014/main" id="{941309CD-0551-4515-A731-8CD99D61F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F3D8E856-051C-475B-8CF8-3ED267588B33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7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4D9B85D2-9D08-4D0C-B394-2C951B95B34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393BA55-E4D3-4689-B0D3-B74FAF874096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8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A8236CC1-BA07-4044-975E-8354DEB6A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DF382609-B58C-483D-8D01-5E21FD2E3E06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44037" name="Text Box 3">
            <a:extLst>
              <a:ext uri="{FF2B5EF4-FFF2-40B4-BE49-F238E27FC236}">
                <a16:creationId xmlns:a16="http://schemas.microsoft.com/office/drawing/2014/main" id="{4E042150-20E1-4E7C-9863-C0C1681EB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86ED0678-5185-4F10-9E72-82BE9DAE5927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8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B0FAAEB5-1B35-4C4F-9EF7-B3CAF3D90B9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42595D0B-3BB0-4DF7-93CE-849AA4B2DD5B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192CE62F-437D-4B7E-8ED9-18F095ECD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C1139424-626F-450E-B2A4-C2D3BCA1F7AB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45061" name="Text Box 3">
            <a:extLst>
              <a:ext uri="{FF2B5EF4-FFF2-40B4-BE49-F238E27FC236}">
                <a16:creationId xmlns:a16="http://schemas.microsoft.com/office/drawing/2014/main" id="{F41B8160-519C-437B-B4DA-B4ACDA8F2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A94D016E-EB88-496D-89D3-3B0976CE02BD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9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5727334B-EE61-4415-A5B0-658A2E7DC4A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8A707C4-AD67-4637-B495-40E701D0C16B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10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C0696768-2BA6-440B-8F90-54784B31B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 altLang="tr-TR"/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1F6B2B15-9C5F-4D6C-BD75-B13B0693D3A9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altLang="tr-TR">
              <a:latin typeface="Times New Roman" panose="02020603050405020304" pitchFamily="18" charset="0"/>
            </a:endParaRPr>
          </a:p>
        </p:txBody>
      </p:sp>
      <p:sp>
        <p:nvSpPr>
          <p:cNvPr id="46085" name="Text Box 3">
            <a:extLst>
              <a:ext uri="{FF2B5EF4-FFF2-40B4-BE49-F238E27FC236}">
                <a16:creationId xmlns:a16="http://schemas.microsoft.com/office/drawing/2014/main" id="{C278DE7E-D4AF-4DBB-8267-19A2C8034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fld id="{4B7983E8-7D21-4616-94A1-829FEC1CE0B5}" type="slidenum">
              <a:rPr lang="en-US" altLang="tr-T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/>
              <a:t>10</a:t>
            </a:fld>
            <a:endParaRPr lang="en-US" altLang="tr-T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B05BE211-A450-4AE7-9F67-092D91E50FA5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9DADC4E-7069-42C0-89C9-8C6B51E87C6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12089-967B-44E0-8E0C-688DDC9BFB1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9213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3E50FD6-A109-4940-8188-A0FD6205199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776EE24-E06B-4C90-8771-E63654C764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2256C5-C3C4-4845-A05B-B64D92DDD63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770751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1161F5A-287B-415E-ABFE-F458F22B20B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49DEC-FD9F-40AD-AF1F-3A84949E097F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15CDEEF-0324-4217-8C79-299DE40A2DB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17331236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69321E9-8A8C-4041-AC96-73BDBA3019A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C1575B-CDB1-4627-866C-8947B83EFEDE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8C2897F-07BE-484B-8E49-55615AB2E19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2693711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077F72F-E4A8-4170-852B-A5566193EFB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6A0E6-C8DE-403C-B5B4-1FB95E708134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F0147C6-A70E-493B-83BB-1CE82A164D3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1801694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89413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3438" y="1524000"/>
            <a:ext cx="419100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C3F7E4C-774F-4E0D-ADE3-9EBC5BBD98A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81A63-E2F6-4D68-9409-ACBA64D6C07A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1F1C4AB-EAC2-49D6-872E-FBBACBBDA53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7797135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673BD223-5600-41F0-A4D9-4E9F62FB55C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F480C-7D20-4757-8713-02D2BE25ADBC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14C99CA0-08D3-4A26-A5F9-E8F51ACE800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5965408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2F363103-9B4F-469C-AAFE-F93958D888F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C633D-88FB-458F-9353-B42470522947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B63FC0F-A7BA-410E-A2AD-D068EAD3C28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33443373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282CB8F3-3BDA-4AD2-9C5B-1235C39A606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7CFA6-4373-44C7-8616-9BCDB8D83AD2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1882D65D-B9AB-4CF8-A58D-B1CF733FACB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84434865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2EEA95E-AE1F-4143-9C05-493AA5D91B2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009E1-7A3F-4AE6-B252-72131453AA1B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75C60A3-5539-4DCC-85DB-A89879634E1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14761845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142089F-82B9-4DD3-86BE-045F841062E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86072-2D38-47D2-AD31-0E774EA6018A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A8DBA2C-D154-4596-B22A-5A17F69F044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39965182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97F89CF6-B151-44C1-A8BF-1C291226F3D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F8D306-4B23-4ACD-B6E1-DEAF540ED272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0F2A999-0C6D-4145-BDA0-D5CF5988C6C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322136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2013" cy="58928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2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E91BBF6-238B-47B4-B8E4-236CD13EB70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8A06A17-FC2F-4F2B-B517-DBE33261A57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47869A-2C99-46CF-8396-6FBF37E96C4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687365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2013" cy="58928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2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5CC0BD2-0568-4CF7-B1C5-A78EF2FECED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3F661-E5CE-416A-A5A9-36A8876E576E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0645AEA-3FD5-490F-A013-208DF975ADD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1032306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407B34C-3131-4F50-925E-418184766F2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13338377-ACD5-4C14-B631-945A342732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A6D25-0CC2-479A-B91E-78CF26F279D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11944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E33A6E3F-72BE-4885-A572-2C73F25BD94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CF915C86-7B01-4B28-8D79-28633E7F56D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4B6A1D-9E43-4793-AAD8-28FD08F9BE0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74301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2E14E44-240C-426F-AF77-62BD19B7F0D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F4FA0BAA-6DCB-4942-B7C8-EC29E565814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4F050-A6E9-4607-9043-4D62A232A3DC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28966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89413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3438" y="1524000"/>
            <a:ext cx="419100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3D8EC64-C8DF-4942-9BA4-6D6A073A259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E1BFDD2-C0BB-4655-8F81-AC7920E7885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33C32-B93C-419C-A21E-B16A90DBEF3F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01119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7937FD5-C80C-4665-AA4A-C25CB0A86C4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CEF7D97D-3F15-41E4-A933-CAD489A431E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1259E-4F71-4922-AE18-901122C7FF9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37746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45260D25-7E29-4464-AC94-C7970429EB55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B5DA6AAC-5CB9-4603-A106-9AE1B2316A4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BB215-DAB5-4915-BAC3-B32A28532553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22355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3BDF3484-A2D2-4EDA-9DC0-55978B874BE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D67B0B20-B332-41E3-B88C-E10FA97605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649A8-1718-43C5-A3B8-AF3F89FD8D68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61566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8E9500E-4A53-431A-94DD-CB5E7AD801E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70B99AC-4885-4861-B904-C3105AF9221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49581-53B3-4868-B272-3A437B44B49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8295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AA92BEB9-F691-4F25-A71C-C756F25BD85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B9C1697-68D1-4E05-B399-37BDC92387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71261-C450-4F6D-BA47-72390125CC9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38421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30969EA8-5B95-4451-BE09-1D1047F1B9B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C1B0A95-D75C-475F-B226-AF3A36D93A5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2249D-8999-420A-833B-D1AE75297E7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58406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CE5D478-B6CC-4645-8CD6-D25A0015E92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473E1732-2FDC-4538-B4E8-12C367F99A2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45E06-4AAB-4B47-9670-457E8239FEE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77238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2013" cy="58928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2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C365E44-A656-48F4-91A5-CDD06804402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335FBF34-C36F-4B3E-BCA2-DD06049633D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18EE7-C13A-41CA-A548-B121D3DF7F24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98019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030DD82-3CBD-43F1-9A98-8950958A3A3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3168C918-D49C-403D-AF77-00009BDAC4B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EA123-B600-4437-86C7-D22D928A8756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52489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FD12B77-48E0-4A08-AEF2-1EDC8749E93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3CC5B22F-1078-4FFE-809E-E8B690EA87C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404D7-2E57-4179-82E7-3ECCEE49ED7C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14163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E857F17-D422-4F0A-993B-3106AACE396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C2F87005-3D2D-40A4-9117-00322BA9413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1D783-4FED-4883-AB4C-ECA3937D598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37611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89413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3438" y="1524000"/>
            <a:ext cx="419100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732B46B-5577-43BE-A7D7-C0A36FC5A44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1834E186-D983-40BE-A48B-FEBD74209B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48A01-C172-4FE1-8F5E-91B06D16B10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85699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3A49328-A804-420F-9557-568BAFED8ED5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A4FE400F-EE6A-4A82-86A3-3FE7B62805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F27B9-2599-458D-99C2-58287ED098F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81691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BC4A3CCE-67B5-445A-9F0F-6AEA2165B93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304BE209-9919-4335-AA3F-D47CE827D20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08444-9194-4CEC-A591-5BADB6B42CC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20187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8D735BDA-ED9C-4994-9618-65ED5D33911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C4FB0886-3894-4D18-A813-FC7D5816DCC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90088-73C1-452E-8C7A-75C069A03C92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4075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E362D46-58A6-451D-9C61-0896998CEB0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CA788D1-1EBC-4197-ADD7-14E0232F783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15C2F-4991-4AB2-9A0F-861571FA2FC4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1322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B78BB9F3-CFB9-48CC-B689-7C2D5E31951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EB066E32-400A-4813-8560-9539E03C4E4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ECB99-7F9C-4DE8-9C33-03D4B9D2247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32730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E5C720F-6759-4474-B073-1BB8644D0CC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C6C8EDA8-C06A-431E-9F74-9EBC6FB682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B8E7E-C082-46A0-A17F-A3EB4F91DCC2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76444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E241040E-FBC9-4BA6-A6F0-DF91D35B70C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03239251-B72B-4BE7-BCFF-F62FCF7F97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3B8B0-A3EC-4C4A-9C65-C355E847312B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56932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2013" cy="58928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2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1120DE38-D272-45B1-9F53-CED6DAD0BBF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0D0C8230-81A6-4628-A71C-103CD8E9207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D9017-2C62-4CE9-9183-B214ED97CB33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81467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88D99D32-815E-4D82-827F-35E7FFA3703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9267FFB9-E78D-43EB-B3D5-FB13AE247AA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A0E77-CCC5-4F4B-A0A9-FCDFAF6DA8C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78020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0E144566-DFB5-4B18-A6F3-0955792273A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B16F86CA-E9E2-4570-A136-D60422ACC7B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356374-F52B-4AE4-813F-637C5592532E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78661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17D94B22-F1EF-402F-9586-5C95D4B7B82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AA9DA715-0FF9-4132-8416-5E706F461A5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20A29-4BFA-4FFD-B3A8-6F53B296465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52176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89413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3438" y="1524000"/>
            <a:ext cx="419100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3B959A3D-6463-4805-8356-E35378B9809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533FD36B-D82A-4EE9-9A01-F709AB74E7C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8F80D-CB5D-4C39-B9CE-8867DF4B6D1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58871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6120895E-7B58-4B0D-ABDC-17A10337074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87D45E00-F4FC-4F3B-92A3-4351560A8AE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62982-8ADF-47FC-93D4-AB0F7DFE6BA4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835553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9E7725FA-D6A7-4BCE-9B29-139F7457540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C85A76F3-D178-4D54-BBA0-950F696B7AD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E11618-9D1F-40D7-9B78-7979119BA321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8022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89413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3438" y="1524000"/>
            <a:ext cx="419100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4CCB754-BB2E-48B9-9716-954159E54E3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9DE810A-6C45-4358-A67D-B6FD6721C87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18346-B7C8-4EAF-95D3-589F5B3DCE5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138188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BC16D2FE-1719-4F0B-B011-3C8A0D6768D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5CEED947-7A44-426A-BC12-C1CFFC0533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01932-75E4-431B-9683-B41E06515836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0271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4AA3DBAD-1E6C-48EB-8F6B-14AC594E939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7DA5152-E3B0-4360-8B7C-2687C8CDBF8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84227-CC8C-47D6-8B79-C042538B05F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706503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50FFC59B-4EFC-48CC-B763-16BDA870BF9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8B1808F-FC7E-4FE6-8948-F0ED8E7E4E3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B4541-5E82-4DC3-9FF5-5B41E5C3DE2B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258811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5051AF5B-301B-4430-9804-F43FE4FE78F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3B98CDA2-27F3-4724-A396-A03DE7464B6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05201-E673-4B00-B4BC-F77035FC89EB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10156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2013" cy="58928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2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487C66E3-5D36-4D4B-B42F-5E6816A1374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174A5147-87DE-49FE-9856-FF7DAE69666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C8B5C-F825-4216-98F5-B4F1A3726C84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13609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0D56EE41-153F-4827-A578-453414A4A06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7447B11-0CE3-4C51-B144-B1298586C31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C9DDE-368B-487C-9287-F8023540657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474212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0118B74-C011-451A-AD79-FEDC692AAD9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A191DE5-74CE-45ED-9E56-04ED6CA49D4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A0516A-B9A0-4354-BC39-BFB7BA097B51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208635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1F663018-8BDD-4F4A-A2AD-76088E3516B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6A765BD-95B7-44E0-8A23-44A5E103B8E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1A6AE-C3F8-45F9-B156-6937D6BB5322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669065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89413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3438" y="1524000"/>
            <a:ext cx="419100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E3AF7FD-F8ED-4BE6-9F07-74A52CCEFF4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3112482-28FF-4641-AF5B-D41E9555AA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96B4A-65E4-4774-9B6F-9CF7C7E2ADFB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351660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78DA223-867C-45CD-92CB-93C1EF3BDA0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EAEEADA4-E231-45A2-8511-C36230D717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0E01B-7268-40EA-A76A-FA7E2CC38D3C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9395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DBE13B7-4DE3-4460-BAAB-66CAFFCA330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6192406F-4963-4781-87A9-497DD37FC3D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8ACE4-4C78-4F63-A293-DEEFBFBD6FB4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6654653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B3155309-465C-4B1E-8D9A-F16C65245BC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67AE0D5-C1A0-4EDA-8231-EA4990D085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4F80B-2E79-4BD7-AED7-797A0CD5B4D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97340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ED8F6669-DA32-40CD-AB99-2C94F375CF9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EF5B9199-390A-4410-8BC7-5C71743868B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4E286-D89B-44EB-9DDB-427B85993C8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414098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69D31BC-B8C1-4FDC-8BA0-401135F96A1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BC80A6B-35EA-496A-BE9E-AB58BA0CD89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C3A307-EB34-4CC4-B095-2E9040130D52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655424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0C76837-28CE-49F3-AE10-6B3EDC2504F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9815DE5-299C-4BEE-9CBE-49E2854CC05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C6BE6-4600-4AAF-9BD4-154443BF842B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611312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FF279C3-05B4-4377-967D-476B8BCEC4B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BA8C9A3D-2681-418D-A20D-9685573547B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9B58E-F056-4E5F-AB7C-CDB20BFB5472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226602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2013" cy="58928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2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039C6E7E-E0A5-4F46-B932-67546B51285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00E5F978-BB5F-4817-B201-C6FBBAD0B99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B857F-29B5-4A5D-8AFC-D70586CEECA2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164275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EB69B39-EBDB-4CDE-9B46-FDE10420AF7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205CDE8-BEFD-42C0-95BD-602F6D24413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5C4D0-80EE-4A75-A523-D8CBBAD87B3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804018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3558564-375E-4F69-9A26-D9358951A53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2255619-0365-44FF-9058-5DAD1A6A40B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5EA76-A212-4204-A181-1A33A038888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062567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C2062E3-8143-449F-98B3-042C912C07F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821E9D3-F276-42A0-82E7-F59808074FF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FD8F9-1210-4C6B-A888-59ECFAAE38A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732006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89413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3438" y="1524000"/>
            <a:ext cx="419100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7887483-6E67-4562-AA0B-ECDFAAB76DA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9FFDA4C-A015-45F5-8295-2F884EBBAD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66EC6-CE24-449D-BC1D-022E152500E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482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A2B350F3-0167-4608-9FB9-62BE32F50C0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318A4D0-C9C8-4490-A694-CE7F0E4B94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F90C2-BEAD-4C25-BAE2-655E47FFE94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870911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D0CEC73-9334-49AB-98E4-646B50197B3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D3B55EF7-3254-4945-B245-49677E94222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0D1B69-2A9F-4A90-AE0E-221189FDA6E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801615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90007FA-DD26-4F92-9230-392B663C594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FEA4C4C-C3F3-4F58-BA82-E7A47CF2B33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3CDF0-B0FB-42AE-9B1F-0427819F0D1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362059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3071E3D8-74F1-451D-ABCD-D6D56BD2E25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67848E50-FDA3-4665-A34C-0F645CBE7E3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1275D-DF55-455E-97AE-21D6BFE095B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17178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8F92E45-F31A-4240-9D8E-CF0BB455675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9FBAA4F-CD35-4CB4-AC7D-85187ED79F6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9276F-1762-4963-91C7-72B52F76E9F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681285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865F79E-0020-4C20-B3B0-43956C9AEEC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63DB192-B5C2-4B46-89B2-C25F9B0FBB9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633803-47DB-41A9-9BAD-1A98DC336A9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114412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DC2553C2-5ABF-49EA-9253-D21CECCF7D9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66605EE-6280-46B4-A2E2-0ED1A017E5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AE1FB-1F27-493D-AEB3-DBCAEB17A98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126728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2013" cy="58928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2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24265D7-E3D9-4049-AA3D-031B809787C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A8ED4F0-7833-4D04-B9FC-A1ADB5AB7F2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09C59-EDE7-4132-AE93-F684D71DEC6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70180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537B868-7DB6-49FC-83A2-ABE6B89D238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717B9-2C03-4FF3-B403-22EBCF566016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44B98EC3-DC04-4416-9E77-79954F0DAFB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18824650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33DB376C-B103-40CB-B0AE-8EC00C6D61F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069A4-99BD-412F-991F-978F3B8075DF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9DCF191E-FAC4-4813-B1AA-18CBCACCE75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900099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B89F4CC-0B7A-46C6-8D8E-E8149D93B32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C5756-2315-4260-BF6F-6CF4CDABE97E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91F82529-D3B6-4E81-926B-AB6EBD07A45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345949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1FD267D7-9757-4C46-8DD6-3D383188E06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BB11F262-73A4-417F-ACF6-8614DB56A71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C891C-D1BD-4840-B7C2-7E69B433D09F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038647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89413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3438" y="1524000"/>
            <a:ext cx="419100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184A1071-02A3-4E15-831B-E94C2104406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55C5F-041F-4903-AAD1-FD9B1B464171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1132313-E95E-412D-859C-7F895265582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10474328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DCA068B-D404-40D5-BDD9-4327039B75B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FEC08-B907-4781-8C98-5FA3A9934971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D6DA953E-AC99-419E-A6C5-4C447A93C3B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21480456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D5A28C09-1522-4953-8885-4229444856E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F97017-6C41-4C71-B53B-5FF109FCC1C5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62C66371-AEBF-4C05-BD59-D3C1B4606D4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21287684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37611C24-46DC-4F84-B17B-26AAE808C49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A4674-F1FF-4959-BD50-4D594E743B1B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4E4B4E8A-76E9-4486-A4D0-E17F6590301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34579256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B45EE035-95AA-41E9-B3AA-1ACA4B9A9D4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3DBE9-6DD5-4E55-8CCE-571954A20F0C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E6C7E55-ECE2-4BA7-A08E-949CBE06A5C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15693314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7436085-6496-4418-885B-2DA0AD47FB6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8A291-FD3F-41C4-B6E0-7FFFB9027549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E7B6FD7-1EBE-4037-90B2-A884301A225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26535447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D63F399-7FE2-4F81-B45A-E7241AFB243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6463D6-3FA6-4CFD-A027-2C75A55FF0BC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66CBB05B-A17B-4543-ACD3-7C848856AEE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4446186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2013" cy="58928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2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F0CCBBB-E5D5-4764-A5E6-8A740E561B1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64D85-D31E-400A-80FC-FE6C74A520E4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1D7B2A0B-012D-4EC3-828B-A1DA5A22D5D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35932739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E9D96A2-957D-441C-8349-9A6E0F40B8C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2FBC7-538A-4A43-AE91-1C8C4C88126E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E850961B-47BB-4D06-B19D-F5ABED5F96C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12036413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E4CB7D3F-5B99-4011-8ADE-9689F710CA4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26834-858D-451F-9F27-562A8E8CEA8C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C441039A-BA8D-40EA-AA20-90B894E1327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285241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9DE80AD-1E81-4017-A86D-BEA809685EF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B343125-965A-4D87-B317-763ABB3A74A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5B77A-6980-4F7B-AE67-9573F756913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053150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83285156-E214-4013-9502-FE4FA515F73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A392C-3141-4B28-939F-8DD16244B754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EAA61798-8062-40D3-9638-1CE1F10B069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32307067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89413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3438" y="1524000"/>
            <a:ext cx="419100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800BB9C-D71A-4E68-8937-DADC6962CD7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9D152-7D27-4C85-A7B1-E02CE5B6C636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9FF8278-9212-4C6C-9564-5ACADF5F3BC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16746482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88F650F-6687-4BE5-83BF-7BEE92DC585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194CD-1244-4888-AEB3-39F2EECFD5E9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0B3BC6EA-FCB0-4693-BA2F-B0C7259DAC1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2603765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B11FF0FB-6577-4A35-8DDA-6574AB817DE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4C64E-0453-40CB-9AC6-B77056417894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C49FA639-A866-4127-9623-1EC2B93470A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32963409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B99EA921-BD79-4AC6-B7D0-CC6676143CE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3C85D-C0BC-498E-AC9B-D6B99C50D024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28BB6534-7022-4C2B-AE2E-8278596C66E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34821028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4BCBB0D-5992-4EA0-A1F3-7CD38646426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A4CA2-E403-4FA3-BBB6-1CBF4287A57A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1EBBB34-B121-4C07-A99E-5CCD3FFD9BA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15423097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C5976CA-A797-438C-9D1F-40206FCA6AF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37941-1864-41CD-B7AB-C47857CD7EE8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02D06470-D065-4A84-B073-1D2874881D4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28899121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5616DFF-BFEE-48F0-86BF-5FB28BEE0D5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1924F-1487-4EF9-A92B-B2C43B2FDDFC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9DC3B8C4-9E98-410C-9899-F5899E2D186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39071893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2013" cy="58928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2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2BD81CCF-532E-473D-BFFF-2E5ECFDFB35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3D589-6B2E-49E5-9132-281D50946B36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566785BA-271D-4093-92F4-127EDE11BC1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  <p:extLst>
      <p:ext uri="{BB962C8B-B14F-4D97-AF65-F5344CB8AC3E}">
        <p14:creationId xmlns:p14="http://schemas.microsoft.com/office/powerpoint/2010/main" val="10831029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B20532EE-BBFF-4C3D-A0EB-A96DD5B30C1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56AD16B-4808-4743-A460-8FB34997481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B55A6-39C2-4F23-BF3E-066AB9A1944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4497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79B226B-E9DD-41B0-8090-CC532235980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2D03DF3-8C99-4C43-BA60-542B44611C9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F6C25-D52F-4D10-ABA5-58CA75E8D009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888848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8D6D8112-2A9D-40F5-B455-197F6E85EE2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AC9A16A-03A4-4FED-AD32-7DE61725A4B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1881B3-03A9-47C1-BBD0-AAB52D0F034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244385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0AAB2DBF-F255-4B18-89E4-670E2DA2385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B27D9D48-2620-4BB9-A850-47704571DCC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39674-0C75-41D7-BB3D-EA2092EF92E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778569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89413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3438" y="1524000"/>
            <a:ext cx="4191000" cy="459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91B3F4B-33A9-4C28-BC11-1596ABBE76D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A2F4DEA-4A21-45D0-B0C2-17DF852C047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295C5A-CF7E-490F-ABD2-F358C6EDAE0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105054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351200AD-FAA9-493F-B50B-47D0D50ADB60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BF505084-4305-4D0A-9FD4-569F67D93B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37343-BE44-465D-8BC8-9D8807FF8CDF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795984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E30BB8E0-224C-446D-A058-EB9B1C28BA19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BE4E0A7A-2809-4411-8C6C-0209F16172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C75D8-9418-4E31-AA40-E7B413064B1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009793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E4E97E85-21EE-40FF-97FF-C662349EC8A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71182875-B1AD-4A29-B92E-0CA6F1941F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2A107-45FA-47DA-9482-683084510C3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685957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ED02AA67-D19D-498B-A57F-AB61FE32161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7FF98F9-4031-4CFD-BB26-E0B86B1D5D4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29A02-22A3-40FB-AC7D-1B94104A4D2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838163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8973EE5-175A-430D-8CB2-F2F34AD7F5E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09DCEE28-00C9-4060-953D-4F51FE17ECD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8D3D91-B4A9-46D1-B9D5-AE9E390E5F5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268038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FCE4971-6137-45FD-9467-E321C4A4D08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1708DAF-A043-4A75-9F55-CA5D3AE7341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EB0CD-92C4-4ED2-8C27-66950A71BD0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338049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02425" y="228600"/>
            <a:ext cx="2132013" cy="58928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48400" cy="5892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723AED11-419A-4890-9099-A204659B1C4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B757091-4CE2-405B-9E4E-519D84E9125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0F158-B97C-4032-841F-611E4031621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9656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47E82D13-151D-4A2A-96A1-6A58EE0C9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C435D43-9256-4EDA-B995-125A1ACBF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A3EF71C-2FFE-4A17-9178-6C136B3E6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7C0AFDC-F00D-4008-9CD3-69FEE8627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6E6F0A9-DF0C-4400-9A50-38CC9436A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9BBB5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BFDD200-FF4D-4E2B-AFEF-71D72E8EE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360">
            <a:solidFill>
              <a:srgbClr val="88A4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3079" name="Line 7">
            <a:extLst>
              <a:ext uri="{FF2B5EF4-FFF2-40B4-BE49-F238E27FC236}">
                <a16:creationId xmlns:a16="http://schemas.microsoft.com/office/drawing/2014/main" id="{56A1047B-D031-4A7A-9932-4ECE9A178A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1588"/>
          </a:xfrm>
          <a:prstGeom prst="line">
            <a:avLst/>
          </a:prstGeom>
          <a:noFill/>
          <a:ln w="9360">
            <a:solidFill>
              <a:srgbClr val="88A44D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3080" name="Oval 8">
            <a:extLst>
              <a:ext uri="{FF2B5EF4-FFF2-40B4-BE49-F238E27FC236}">
                <a16:creationId xmlns:a16="http://schemas.microsoft.com/office/drawing/2014/main" id="{60E1441E-1E20-4F3C-9D88-3265F2E7C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3081" name="Oval 9">
            <a:extLst>
              <a:ext uri="{FF2B5EF4-FFF2-40B4-BE49-F238E27FC236}">
                <a16:creationId xmlns:a16="http://schemas.microsoft.com/office/drawing/2014/main" id="{69B949AF-0910-4E56-AB01-A63751653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760">
            <a:solidFill>
              <a:srgbClr val="88A4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035" name="Rectangle 10">
            <a:extLst>
              <a:ext uri="{FF2B5EF4-FFF2-40B4-BE49-F238E27FC236}">
                <a16:creationId xmlns:a16="http://schemas.microsoft.com/office/drawing/2014/main" id="{D4E60D08-AD03-497F-B9C5-6CDD69748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228600"/>
            <a:ext cx="85328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Ana başlık metnini düzenlemek için tıklayın</a:t>
            </a:r>
          </a:p>
        </p:txBody>
      </p:sp>
      <p:sp>
        <p:nvSpPr>
          <p:cNvPr id="1036" name="Rectangle 11">
            <a:extLst>
              <a:ext uri="{FF2B5EF4-FFF2-40B4-BE49-F238E27FC236}">
                <a16:creationId xmlns:a16="http://schemas.microsoft.com/office/drawing/2014/main" id="{CBB8CE51-DA8A-453B-AB3A-7341F9C18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524000"/>
            <a:ext cx="8532813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Anahat metninin biçimini düzenlemek için tıklayın</a:t>
            </a:r>
          </a:p>
          <a:p>
            <a:pPr lvl="1"/>
            <a:r>
              <a:rPr lang="en-GB" altLang="tr-TR"/>
              <a:t>İkinci Anahat Düzeyi</a:t>
            </a:r>
          </a:p>
          <a:p>
            <a:pPr lvl="2"/>
            <a:r>
              <a:rPr lang="en-GB" altLang="tr-TR"/>
              <a:t>Üçüncü Anahat Düzeyi</a:t>
            </a:r>
          </a:p>
          <a:p>
            <a:pPr lvl="3"/>
            <a:r>
              <a:rPr lang="en-GB" altLang="tr-TR"/>
              <a:t>Dördüncü Anahat Düzeyi</a:t>
            </a:r>
          </a:p>
          <a:p>
            <a:pPr lvl="4"/>
            <a:r>
              <a:rPr lang="en-GB" altLang="tr-TR"/>
              <a:t>Beşinci Anahat Düzeyi</a:t>
            </a:r>
          </a:p>
          <a:p>
            <a:pPr lvl="4"/>
            <a:r>
              <a:rPr lang="en-GB" altLang="tr-TR"/>
              <a:t>Altıncı Anahat Düzeyi</a:t>
            </a:r>
          </a:p>
          <a:p>
            <a:pPr lvl="4"/>
            <a:r>
              <a:rPr lang="en-GB" altLang="tr-TR"/>
              <a:t>Yedinci Anahat Düzeyi</a:t>
            </a:r>
          </a:p>
          <a:p>
            <a:pPr lvl="4"/>
            <a:r>
              <a:rPr lang="en-GB" altLang="tr-TR"/>
              <a:t>Sekizinci Anahat Düzeyi</a:t>
            </a:r>
          </a:p>
          <a:p>
            <a:pPr lvl="4"/>
            <a:r>
              <a:rPr lang="en-GB" altLang="tr-TR"/>
              <a:t>Dokuzuncu Anahat Düzeyi</a:t>
            </a: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2D8490EB-C8B1-43E5-838F-FEF658C40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405563"/>
            <a:ext cx="30448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9A4EF306-4986-48F8-B2B5-CEFBCE89DB4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04800" y="6410325"/>
            <a:ext cx="357981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defRPr sz="1200">
                <a:solidFill>
                  <a:srgbClr val="FFFFFF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7E217AE2-4448-4458-B953-1AE8559D31D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62450" y="1027113"/>
            <a:ext cx="455613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88A44D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3D75CAEF-1407-4889-BC3A-2DCCE024E870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1F497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1F497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2D8FF94B-0E87-4C93-A7DA-8CF57F3BA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8FCF0E6E-DD3E-49D4-AC72-EB554BAB2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9B594DC-45AA-4DF5-971F-0785C5684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AA2440AD-B99C-4AB6-BB7C-ECB514FD4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D252B0BD-2918-47A1-87F9-BD68ED673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rgbClr val="9BBB5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2DBC22B5-BC19-43E5-BABF-4D35D1275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360">
            <a:solidFill>
              <a:srgbClr val="88A4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2295" name="Line 7">
            <a:extLst>
              <a:ext uri="{FF2B5EF4-FFF2-40B4-BE49-F238E27FC236}">
                <a16:creationId xmlns:a16="http://schemas.microsoft.com/office/drawing/2014/main" id="{6698166B-A3ED-4D4E-A55E-3FFDE24E5F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3750" y="155575"/>
            <a:ext cx="1588" cy="6245225"/>
          </a:xfrm>
          <a:prstGeom prst="line">
            <a:avLst/>
          </a:prstGeom>
          <a:noFill/>
          <a:ln w="9360">
            <a:solidFill>
              <a:srgbClr val="88A44D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2296" name="Oval 8">
            <a:extLst>
              <a:ext uri="{FF2B5EF4-FFF2-40B4-BE49-F238E27FC236}">
                <a16:creationId xmlns:a16="http://schemas.microsoft.com/office/drawing/2014/main" id="{C0631713-65BD-4DC6-BD13-373010A10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2297" name="Oval 9">
            <a:extLst>
              <a:ext uri="{FF2B5EF4-FFF2-40B4-BE49-F238E27FC236}">
                <a16:creationId xmlns:a16="http://schemas.microsoft.com/office/drawing/2014/main" id="{DD7A27F3-C8CE-4E5D-B12C-206C73171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88A4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0251" name="Rectangle 10">
            <a:extLst>
              <a:ext uri="{FF2B5EF4-FFF2-40B4-BE49-F238E27FC236}">
                <a16:creationId xmlns:a16="http://schemas.microsoft.com/office/drawing/2014/main" id="{AE6DE04E-4027-42A2-AD49-2C97D4758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228600"/>
            <a:ext cx="85328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Ana başlık metnini düzenlemek için tıklayın</a:t>
            </a:r>
          </a:p>
        </p:txBody>
      </p:sp>
      <p:sp>
        <p:nvSpPr>
          <p:cNvPr id="10252" name="Rectangle 11">
            <a:extLst>
              <a:ext uri="{FF2B5EF4-FFF2-40B4-BE49-F238E27FC236}">
                <a16:creationId xmlns:a16="http://schemas.microsoft.com/office/drawing/2014/main" id="{F2E83F98-CC62-4912-A3FE-CCFC8BB9A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524000"/>
            <a:ext cx="8532813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Anahat metninin biçimini düzenlemek için tıklayın</a:t>
            </a:r>
          </a:p>
          <a:p>
            <a:pPr lvl="1"/>
            <a:r>
              <a:rPr lang="en-GB" altLang="tr-TR"/>
              <a:t>İkinci Anahat Düzeyi</a:t>
            </a:r>
          </a:p>
          <a:p>
            <a:pPr lvl="2"/>
            <a:r>
              <a:rPr lang="en-GB" altLang="tr-TR"/>
              <a:t>Üçüncü Anahat Düzeyi</a:t>
            </a:r>
          </a:p>
          <a:p>
            <a:pPr lvl="3"/>
            <a:r>
              <a:rPr lang="en-GB" altLang="tr-TR"/>
              <a:t>Dördüncü Anahat Düzeyi</a:t>
            </a:r>
          </a:p>
          <a:p>
            <a:pPr lvl="4"/>
            <a:r>
              <a:rPr lang="en-GB" altLang="tr-TR"/>
              <a:t>Beşinci Anahat Düzeyi</a:t>
            </a:r>
          </a:p>
          <a:p>
            <a:pPr lvl="4"/>
            <a:r>
              <a:rPr lang="en-GB" altLang="tr-TR"/>
              <a:t>Altıncı Anahat Düzeyi</a:t>
            </a:r>
          </a:p>
          <a:p>
            <a:pPr lvl="4"/>
            <a:r>
              <a:rPr lang="en-GB" altLang="tr-TR"/>
              <a:t>Yedinci Anahat Düzeyi</a:t>
            </a:r>
          </a:p>
          <a:p>
            <a:pPr lvl="4"/>
            <a:r>
              <a:rPr lang="en-GB" altLang="tr-TR"/>
              <a:t>Sekizinci Anahat Düzeyi</a:t>
            </a:r>
          </a:p>
          <a:p>
            <a:pPr lvl="4"/>
            <a:r>
              <a:rPr lang="en-GB" altLang="tr-TR"/>
              <a:t>Dokuzuncu Anahat Düzeyi</a:t>
            </a:r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954F469C-2DC8-4D5C-92D3-D2471F17DA6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915150" y="3009900"/>
            <a:ext cx="455613" cy="439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88A44D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A5DF25CD-F50B-485C-953C-AED7BD52ADBD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id="{0B48492C-23CA-455D-89DA-FCC5570E6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405563"/>
            <a:ext cx="30448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2302" name="Rectangle 14">
            <a:extLst>
              <a:ext uri="{FF2B5EF4-FFF2-40B4-BE49-F238E27FC236}">
                <a16:creationId xmlns:a16="http://schemas.microsoft.com/office/drawing/2014/main" id="{869D3EC5-5895-489B-BE35-1E445726E62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04800" y="6410325"/>
            <a:ext cx="357981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defRPr sz="1200">
                <a:solidFill>
                  <a:srgbClr val="FFFFFF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1F497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1F497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AE6A7EBA-F654-4F2D-829E-C221F6475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D9E02EF5-22D5-45F3-89C0-D9B5E8118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250D734-6E28-471A-8FAC-A1DBA54BD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F2635E24-5A5B-42BA-AD68-100528656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84B731D-B621-4825-B544-3877614C3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3BF88F4-8C2B-4630-8DC6-A79DC40FA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rgbClr val="4F81B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E6A5FCD-A1FD-4361-A309-7958E863D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rgbClr val="9BBB5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85AEF208-D61F-41E6-9EF5-2F37DADD2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360">
            <a:solidFill>
              <a:srgbClr val="88A4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4105" name="Line 9">
            <a:extLst>
              <a:ext uri="{FF2B5EF4-FFF2-40B4-BE49-F238E27FC236}">
                <a16:creationId xmlns:a16="http://schemas.microsoft.com/office/drawing/2014/main" id="{ED639697-BDB2-4822-A9A0-ABA8CC276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1588"/>
          </a:xfrm>
          <a:prstGeom prst="line">
            <a:avLst/>
          </a:prstGeom>
          <a:noFill/>
          <a:ln w="11520">
            <a:solidFill>
              <a:srgbClr val="88A44D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4106" name="Oval 10">
            <a:extLst>
              <a:ext uri="{FF2B5EF4-FFF2-40B4-BE49-F238E27FC236}">
                <a16:creationId xmlns:a16="http://schemas.microsoft.com/office/drawing/2014/main" id="{AE402292-1126-403B-BE22-FC49A3C70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4107" name="Oval 11">
            <a:extLst>
              <a:ext uri="{FF2B5EF4-FFF2-40B4-BE49-F238E27FC236}">
                <a16:creationId xmlns:a16="http://schemas.microsoft.com/office/drawing/2014/main" id="{8EA48E09-C873-43CF-9D5B-FE0CC654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760">
            <a:solidFill>
              <a:srgbClr val="88A4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2061" name="Rectangle 12">
            <a:extLst>
              <a:ext uri="{FF2B5EF4-FFF2-40B4-BE49-F238E27FC236}">
                <a16:creationId xmlns:a16="http://schemas.microsoft.com/office/drawing/2014/main" id="{C29AC52D-5892-4F1B-ADFC-A78C2FE3E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228600"/>
            <a:ext cx="85328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Ana başlık metnini düzenlemek için tıklayın</a:t>
            </a:r>
          </a:p>
        </p:txBody>
      </p:sp>
      <p:sp>
        <p:nvSpPr>
          <p:cNvPr id="2062" name="Rectangle 13">
            <a:extLst>
              <a:ext uri="{FF2B5EF4-FFF2-40B4-BE49-F238E27FC236}">
                <a16:creationId xmlns:a16="http://schemas.microsoft.com/office/drawing/2014/main" id="{8BFF5C54-4DEA-49EC-8ADA-FB3E89520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524000"/>
            <a:ext cx="8532813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Anahat metninin biçimini düzenlemek için tıklayın</a:t>
            </a:r>
          </a:p>
          <a:p>
            <a:pPr lvl="1"/>
            <a:r>
              <a:rPr lang="en-GB" altLang="tr-TR"/>
              <a:t>İkinci Anahat Düzeyi</a:t>
            </a:r>
          </a:p>
          <a:p>
            <a:pPr lvl="2"/>
            <a:r>
              <a:rPr lang="en-GB" altLang="tr-TR"/>
              <a:t>Üçüncü Anahat Düzeyi</a:t>
            </a:r>
          </a:p>
          <a:p>
            <a:pPr lvl="3"/>
            <a:r>
              <a:rPr lang="en-GB" altLang="tr-TR"/>
              <a:t>Dördüncü Anahat Düzeyi</a:t>
            </a:r>
          </a:p>
          <a:p>
            <a:pPr lvl="4"/>
            <a:r>
              <a:rPr lang="en-GB" altLang="tr-TR"/>
              <a:t>Beşinci Anahat Düzeyi</a:t>
            </a:r>
          </a:p>
          <a:p>
            <a:pPr lvl="4"/>
            <a:r>
              <a:rPr lang="en-GB" altLang="tr-TR"/>
              <a:t>Altıncı Anahat Düzeyi</a:t>
            </a:r>
          </a:p>
          <a:p>
            <a:pPr lvl="4"/>
            <a:r>
              <a:rPr lang="en-GB" altLang="tr-TR"/>
              <a:t>Yedinci Anahat Düzeyi</a:t>
            </a:r>
          </a:p>
          <a:p>
            <a:pPr lvl="4"/>
            <a:r>
              <a:rPr lang="en-GB" altLang="tr-TR"/>
              <a:t>Sekizinci Anahat Düzeyi</a:t>
            </a:r>
          </a:p>
          <a:p>
            <a:pPr lvl="4"/>
            <a:r>
              <a:rPr lang="en-GB" altLang="tr-TR"/>
              <a:t>Dokuzuncu Anahat Düzeyi</a:t>
            </a: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8A43FC72-B1D2-48CA-90E5-49BBC4F3FE7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04800" y="6410325"/>
            <a:ext cx="357981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defRPr sz="1200">
                <a:solidFill>
                  <a:srgbClr val="FFFFFF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D339A0EB-D567-4665-A9C9-625F68FE6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405563"/>
            <a:ext cx="30448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4112" name="Rectangle 16">
            <a:extLst>
              <a:ext uri="{FF2B5EF4-FFF2-40B4-BE49-F238E27FC236}">
                <a16:creationId xmlns:a16="http://schemas.microsoft.com/office/drawing/2014/main" id="{7A06D4AD-4744-496A-8067-07461A29183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43400" y="2198688"/>
            <a:ext cx="455613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88A44D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D0263EBC-AC92-4956-81F2-EED5339FF04C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1F497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1F497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46FCBAA9-EA20-4EDF-AF17-F8521A36F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F24A33B6-0297-4CBD-858F-DB63C6FCD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0C8FF71-4D2C-4278-AAD1-BF5AC2E67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CF4580B2-8BF1-4218-8D13-FF4ECDDF8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905BC9F5-AAFB-4269-B382-1131DC302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9BBB5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74C1400-2B07-4CBA-B0A1-0EAE346AD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360">
            <a:solidFill>
              <a:srgbClr val="88A4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5127" name="Line 7">
            <a:extLst>
              <a:ext uri="{FF2B5EF4-FFF2-40B4-BE49-F238E27FC236}">
                <a16:creationId xmlns:a16="http://schemas.microsoft.com/office/drawing/2014/main" id="{714F6F88-79C0-47B5-9D6F-6C5A0D6DA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1588"/>
          </a:xfrm>
          <a:prstGeom prst="line">
            <a:avLst/>
          </a:prstGeom>
          <a:noFill/>
          <a:ln w="9360">
            <a:solidFill>
              <a:srgbClr val="88A44D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5128" name="Oval 8">
            <a:extLst>
              <a:ext uri="{FF2B5EF4-FFF2-40B4-BE49-F238E27FC236}">
                <a16:creationId xmlns:a16="http://schemas.microsoft.com/office/drawing/2014/main" id="{0927AC37-C0B8-476C-89F6-743AEA954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5129" name="Oval 9">
            <a:extLst>
              <a:ext uri="{FF2B5EF4-FFF2-40B4-BE49-F238E27FC236}">
                <a16:creationId xmlns:a16="http://schemas.microsoft.com/office/drawing/2014/main" id="{E7B99632-EE7C-4F21-A52A-D575959A0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760">
            <a:solidFill>
              <a:srgbClr val="88A4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5130" name="Line 10">
            <a:extLst>
              <a:ext uri="{FF2B5EF4-FFF2-40B4-BE49-F238E27FC236}">
                <a16:creationId xmlns:a16="http://schemas.microsoft.com/office/drawing/2014/main" id="{9525C1A0-4AC2-4080-92B2-3D3312AB2D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4800"/>
            <a:ext cx="9525" cy="4821238"/>
          </a:xfrm>
          <a:prstGeom prst="line">
            <a:avLst/>
          </a:prstGeom>
          <a:noFill/>
          <a:ln w="9360">
            <a:solidFill>
              <a:srgbClr val="1F497D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3084" name="Rectangle 11">
            <a:extLst>
              <a:ext uri="{FF2B5EF4-FFF2-40B4-BE49-F238E27FC236}">
                <a16:creationId xmlns:a16="http://schemas.microsoft.com/office/drawing/2014/main" id="{771A912F-FD25-45C4-AA4A-27E937540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228600"/>
            <a:ext cx="85328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Ana başlık metnini düzenlemek için tıklayın</a:t>
            </a:r>
          </a:p>
        </p:txBody>
      </p:sp>
      <p:sp>
        <p:nvSpPr>
          <p:cNvPr id="3085" name="Rectangle 12">
            <a:extLst>
              <a:ext uri="{FF2B5EF4-FFF2-40B4-BE49-F238E27FC236}">
                <a16:creationId xmlns:a16="http://schemas.microsoft.com/office/drawing/2014/main" id="{A46C06F3-8247-49F4-979B-592FA3F5E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524000"/>
            <a:ext cx="8532813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Anahat metninin biçimini düzenlemek için tıklayın</a:t>
            </a:r>
          </a:p>
          <a:p>
            <a:pPr lvl="1"/>
            <a:r>
              <a:rPr lang="en-GB" altLang="tr-TR"/>
              <a:t>İkinci Anahat Düzeyi</a:t>
            </a:r>
          </a:p>
          <a:p>
            <a:pPr lvl="2"/>
            <a:r>
              <a:rPr lang="en-GB" altLang="tr-TR"/>
              <a:t>Üçüncü Anahat Düzeyi</a:t>
            </a:r>
          </a:p>
          <a:p>
            <a:pPr lvl="3"/>
            <a:r>
              <a:rPr lang="en-GB" altLang="tr-TR"/>
              <a:t>Dördüncü Anahat Düzeyi</a:t>
            </a:r>
          </a:p>
          <a:p>
            <a:pPr lvl="4"/>
            <a:r>
              <a:rPr lang="en-GB" altLang="tr-TR"/>
              <a:t>Beşinci Anahat Düzeyi</a:t>
            </a:r>
          </a:p>
          <a:p>
            <a:pPr lvl="4"/>
            <a:r>
              <a:rPr lang="en-GB" altLang="tr-TR"/>
              <a:t>Altıncı Anahat Düzeyi</a:t>
            </a:r>
          </a:p>
          <a:p>
            <a:pPr lvl="4"/>
            <a:r>
              <a:rPr lang="en-GB" altLang="tr-TR"/>
              <a:t>Yedinci Anahat Düzeyi</a:t>
            </a:r>
          </a:p>
          <a:p>
            <a:pPr lvl="4"/>
            <a:r>
              <a:rPr lang="en-GB" altLang="tr-TR"/>
              <a:t>Sekizinci Anahat Düzeyi</a:t>
            </a:r>
          </a:p>
          <a:p>
            <a:pPr lvl="4"/>
            <a:r>
              <a:rPr lang="en-GB" altLang="tr-TR"/>
              <a:t>Dokuzuncu Anahat Düzeyi</a:t>
            </a:r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5CCD2EFB-2EA8-43D1-9532-EC78D8AFB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410325"/>
            <a:ext cx="30448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5134" name="Rectangle 14">
            <a:extLst>
              <a:ext uri="{FF2B5EF4-FFF2-40B4-BE49-F238E27FC236}">
                <a16:creationId xmlns:a16="http://schemas.microsoft.com/office/drawing/2014/main" id="{22F73C91-BD4C-49F7-9C02-F589FE96BEE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04800" y="6410325"/>
            <a:ext cx="357981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defRPr sz="1200">
                <a:solidFill>
                  <a:srgbClr val="FFFFFF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5135" name="Rectangle 15">
            <a:extLst>
              <a:ext uri="{FF2B5EF4-FFF2-40B4-BE49-F238E27FC236}">
                <a16:creationId xmlns:a16="http://schemas.microsoft.com/office/drawing/2014/main" id="{13D47FB4-7285-4CE6-8BC4-0E6A004EA24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43400" y="1039813"/>
            <a:ext cx="455613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88A44D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E3CFA7F0-991B-4BAE-9D90-2D88DB8E639B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1F497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1F497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>
            <a:extLst>
              <a:ext uri="{FF2B5EF4-FFF2-40B4-BE49-F238E27FC236}">
                <a16:creationId xmlns:a16="http://schemas.microsoft.com/office/drawing/2014/main" id="{5E3B326A-91E0-4682-9D0B-EFD57515BC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198688"/>
            <a:ext cx="1588" cy="4191000"/>
          </a:xfrm>
          <a:prstGeom prst="line">
            <a:avLst/>
          </a:prstGeom>
          <a:noFill/>
          <a:ln w="9360">
            <a:solidFill>
              <a:srgbClr val="1F497D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F09339A3-3EEF-4B09-B2B1-FB9BDEEF3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22E011F-6BDF-442B-9ABB-635E4B6F4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F8735590-E1A0-4BF3-BB92-3ABEFDA94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FCB2F8D-920E-4E15-91B5-8B94E9BB0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D87D973F-8953-486C-BE3E-35038871E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71600"/>
            <a:ext cx="8832850" cy="914400"/>
          </a:xfrm>
          <a:prstGeom prst="rect">
            <a:avLst/>
          </a:prstGeom>
          <a:solidFill>
            <a:srgbClr val="4F81B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6C147DA7-9E6A-477A-8CEF-73DFA7CED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rgbClr val="9BBB5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6152" name="Line 8">
            <a:extLst>
              <a:ext uri="{FF2B5EF4-FFF2-40B4-BE49-F238E27FC236}">
                <a16:creationId xmlns:a16="http://schemas.microsoft.com/office/drawing/2014/main" id="{294B470C-2C9B-4E7E-A36E-8168B4CD2F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1588"/>
          </a:xfrm>
          <a:prstGeom prst="line">
            <a:avLst/>
          </a:prstGeom>
          <a:noFill/>
          <a:ln w="11520">
            <a:solidFill>
              <a:srgbClr val="88A44D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AB979587-8D67-4030-8E58-D205803E6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360">
            <a:solidFill>
              <a:srgbClr val="88A4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6154" name="Oval 10">
            <a:extLst>
              <a:ext uri="{FF2B5EF4-FFF2-40B4-BE49-F238E27FC236}">
                <a16:creationId xmlns:a16="http://schemas.microsoft.com/office/drawing/2014/main" id="{79CBB84D-F65B-4C2D-9410-C75437D4A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6155" name="Oval 11">
            <a:extLst>
              <a:ext uri="{FF2B5EF4-FFF2-40B4-BE49-F238E27FC236}">
                <a16:creationId xmlns:a16="http://schemas.microsoft.com/office/drawing/2014/main" id="{924F68D3-FAEF-4FC8-9A84-E153C5090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760">
            <a:solidFill>
              <a:srgbClr val="88A4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4109" name="Rectangle 12">
            <a:extLst>
              <a:ext uri="{FF2B5EF4-FFF2-40B4-BE49-F238E27FC236}">
                <a16:creationId xmlns:a16="http://schemas.microsoft.com/office/drawing/2014/main" id="{86FBDA57-F500-431F-8728-5BE92DF3F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228600"/>
            <a:ext cx="85328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Ana başlık metnini düzenlemek için tıklayın</a:t>
            </a:r>
          </a:p>
        </p:txBody>
      </p:sp>
      <p:sp>
        <p:nvSpPr>
          <p:cNvPr id="4110" name="Rectangle 13">
            <a:extLst>
              <a:ext uri="{FF2B5EF4-FFF2-40B4-BE49-F238E27FC236}">
                <a16:creationId xmlns:a16="http://schemas.microsoft.com/office/drawing/2014/main" id="{D54CBF53-84CD-4012-AF11-5E8C333AA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524000"/>
            <a:ext cx="8532813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Anahat metninin biçimini düzenlemek için tıklayın</a:t>
            </a:r>
          </a:p>
          <a:p>
            <a:pPr lvl="1"/>
            <a:r>
              <a:rPr lang="en-GB" altLang="tr-TR"/>
              <a:t>İkinci Anahat Düzeyi</a:t>
            </a:r>
          </a:p>
          <a:p>
            <a:pPr lvl="2"/>
            <a:r>
              <a:rPr lang="en-GB" altLang="tr-TR"/>
              <a:t>Üçüncü Anahat Düzeyi</a:t>
            </a:r>
          </a:p>
          <a:p>
            <a:pPr lvl="3"/>
            <a:r>
              <a:rPr lang="en-GB" altLang="tr-TR"/>
              <a:t>Dördüncü Anahat Düzeyi</a:t>
            </a:r>
          </a:p>
          <a:p>
            <a:pPr lvl="4"/>
            <a:r>
              <a:rPr lang="en-GB" altLang="tr-TR"/>
              <a:t>Beşinci Anahat Düzeyi</a:t>
            </a:r>
          </a:p>
          <a:p>
            <a:pPr lvl="4"/>
            <a:r>
              <a:rPr lang="en-GB" altLang="tr-TR"/>
              <a:t>Altıncı Anahat Düzeyi</a:t>
            </a:r>
          </a:p>
          <a:p>
            <a:pPr lvl="4"/>
            <a:r>
              <a:rPr lang="en-GB" altLang="tr-TR"/>
              <a:t>Yedinci Anahat Düzeyi</a:t>
            </a:r>
          </a:p>
          <a:p>
            <a:pPr lvl="4"/>
            <a:r>
              <a:rPr lang="en-GB" altLang="tr-TR"/>
              <a:t>Sekizinci Anahat Düzeyi</a:t>
            </a:r>
          </a:p>
          <a:p>
            <a:pPr lvl="4"/>
            <a:r>
              <a:rPr lang="en-GB" altLang="tr-TR"/>
              <a:t>Dokuzuncu Anahat Düzeyi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88DA1E62-01E2-48FA-B753-CBDACE1FA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405563"/>
            <a:ext cx="30448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6159" name="Rectangle 15">
            <a:extLst>
              <a:ext uri="{FF2B5EF4-FFF2-40B4-BE49-F238E27FC236}">
                <a16:creationId xmlns:a16="http://schemas.microsoft.com/office/drawing/2014/main" id="{5996B2CD-7992-46FF-9A18-869EB01E376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04800" y="6410325"/>
            <a:ext cx="35798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defRPr sz="1200">
                <a:solidFill>
                  <a:srgbClr val="FFFFFF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6160" name="Rectangle 16">
            <a:extLst>
              <a:ext uri="{FF2B5EF4-FFF2-40B4-BE49-F238E27FC236}">
                <a16:creationId xmlns:a16="http://schemas.microsoft.com/office/drawing/2014/main" id="{81B49887-1931-4BA0-B16D-5C86CA268B7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43400" y="1042988"/>
            <a:ext cx="455613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88A44D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0484D704-C74E-4FC2-8751-4BDE0ECF1B22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1F497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1F497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2560C0BC-1C6C-450B-80F0-39B8DEC5F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8F081F06-FDA0-4912-80DB-C7698694E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6092BBE-3483-4743-924B-F1AEFA363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D38C1300-F53B-4DAF-9810-CF7A521F5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904E0E3F-A188-4A57-8EF4-E1768AC6C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9BBB5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3BF380AF-876C-4B0C-9FA6-EBFB2B2AE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360">
            <a:solidFill>
              <a:srgbClr val="88A4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7175" name="Line 7">
            <a:extLst>
              <a:ext uri="{FF2B5EF4-FFF2-40B4-BE49-F238E27FC236}">
                <a16:creationId xmlns:a16="http://schemas.microsoft.com/office/drawing/2014/main" id="{1FB540EF-856D-409E-94C3-E0D1CB848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1588"/>
          </a:xfrm>
          <a:prstGeom prst="line">
            <a:avLst/>
          </a:prstGeom>
          <a:noFill/>
          <a:ln w="9360">
            <a:solidFill>
              <a:srgbClr val="88A44D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7176" name="Oval 8">
            <a:extLst>
              <a:ext uri="{FF2B5EF4-FFF2-40B4-BE49-F238E27FC236}">
                <a16:creationId xmlns:a16="http://schemas.microsoft.com/office/drawing/2014/main" id="{B5CDE9FF-01CC-4A2D-994C-604FD3DF9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7177" name="Oval 9">
            <a:extLst>
              <a:ext uri="{FF2B5EF4-FFF2-40B4-BE49-F238E27FC236}">
                <a16:creationId xmlns:a16="http://schemas.microsoft.com/office/drawing/2014/main" id="{5EDF8880-F1A4-4038-908E-748E01AF2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760">
            <a:solidFill>
              <a:srgbClr val="88A4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5131" name="Rectangle 10">
            <a:extLst>
              <a:ext uri="{FF2B5EF4-FFF2-40B4-BE49-F238E27FC236}">
                <a16:creationId xmlns:a16="http://schemas.microsoft.com/office/drawing/2014/main" id="{30AB6BC4-668F-4DE8-BAF0-8758BF6693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228600"/>
            <a:ext cx="85328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Ana başlık metnini düzenlemek için tıklayın</a:t>
            </a:r>
          </a:p>
        </p:txBody>
      </p:sp>
      <p:sp>
        <p:nvSpPr>
          <p:cNvPr id="5132" name="Rectangle 11">
            <a:extLst>
              <a:ext uri="{FF2B5EF4-FFF2-40B4-BE49-F238E27FC236}">
                <a16:creationId xmlns:a16="http://schemas.microsoft.com/office/drawing/2014/main" id="{3A0EAA7C-DB6E-40C7-836C-369F4154DA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524000"/>
            <a:ext cx="8532813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Anahat metninin biçimini düzenlemek için tıklayın</a:t>
            </a:r>
          </a:p>
          <a:p>
            <a:pPr lvl="1"/>
            <a:r>
              <a:rPr lang="en-GB" altLang="tr-TR"/>
              <a:t>İkinci Anahat Düzeyi</a:t>
            </a:r>
          </a:p>
          <a:p>
            <a:pPr lvl="2"/>
            <a:r>
              <a:rPr lang="en-GB" altLang="tr-TR"/>
              <a:t>Üçüncü Anahat Düzeyi</a:t>
            </a:r>
          </a:p>
          <a:p>
            <a:pPr lvl="3"/>
            <a:r>
              <a:rPr lang="en-GB" altLang="tr-TR"/>
              <a:t>Dördüncü Anahat Düzeyi</a:t>
            </a:r>
          </a:p>
          <a:p>
            <a:pPr lvl="4"/>
            <a:r>
              <a:rPr lang="en-GB" altLang="tr-TR"/>
              <a:t>Beşinci Anahat Düzeyi</a:t>
            </a:r>
          </a:p>
          <a:p>
            <a:pPr lvl="4"/>
            <a:r>
              <a:rPr lang="en-GB" altLang="tr-TR"/>
              <a:t>Altıncı Anahat Düzeyi</a:t>
            </a:r>
          </a:p>
          <a:p>
            <a:pPr lvl="4"/>
            <a:r>
              <a:rPr lang="en-GB" altLang="tr-TR"/>
              <a:t>Yedinci Anahat Düzeyi</a:t>
            </a:r>
          </a:p>
          <a:p>
            <a:pPr lvl="4"/>
            <a:r>
              <a:rPr lang="en-GB" altLang="tr-TR"/>
              <a:t>Sekizinci Anahat Düzeyi</a:t>
            </a:r>
          </a:p>
          <a:p>
            <a:pPr lvl="4"/>
            <a:r>
              <a:rPr lang="en-GB" altLang="tr-TR"/>
              <a:t>Dokuzuncu Anahat Düzeyi</a:t>
            </a: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C560D487-DE85-44E8-8EB3-BF30A8F50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405563"/>
            <a:ext cx="30448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357C1E56-7B5F-4DF1-BCAF-AAAAC315013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04800" y="6410325"/>
            <a:ext cx="357981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defRPr sz="1200">
                <a:solidFill>
                  <a:srgbClr val="FFFFFF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r>
              <a:rPr lang="en-US"/>
              <a:t>Sıkıştırılmış Gaz Tüpü Emniyeti</a:t>
            </a:r>
          </a:p>
        </p:txBody>
      </p:sp>
      <p:sp>
        <p:nvSpPr>
          <p:cNvPr id="7182" name="Rectangle 14">
            <a:extLst>
              <a:ext uri="{FF2B5EF4-FFF2-40B4-BE49-F238E27FC236}">
                <a16:creationId xmlns:a16="http://schemas.microsoft.com/office/drawing/2014/main" id="{33BE2321-C412-4C71-BF2F-0F650EB9120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43400" y="1036638"/>
            <a:ext cx="455613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88A44D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16899587-4A67-479C-B0FB-1F490287255D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1F497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1F497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0382CC73-9B18-4E61-ADF0-6614F6C11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CB6B9B48-87A8-4F67-8592-663E05DBD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79285E3-E172-4823-95DF-EC17523B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EBB71C78-C1CA-4D36-A6E5-E9B6E7AE8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8F82756E-813F-4C6A-88A2-8F7E2E45A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rgbClr val="9BBB5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3464B08B-E9C7-4986-B643-6904716FE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360">
            <a:solidFill>
              <a:srgbClr val="88A4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6152" name="Rectangle 7">
            <a:extLst>
              <a:ext uri="{FF2B5EF4-FFF2-40B4-BE49-F238E27FC236}">
                <a16:creationId xmlns:a16="http://schemas.microsoft.com/office/drawing/2014/main" id="{35E8097D-1066-4C2D-8ED9-A700D1980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228600"/>
            <a:ext cx="85328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Ana başlık metnini düzenlemek için tıklayın</a:t>
            </a:r>
          </a:p>
        </p:txBody>
      </p:sp>
      <p:sp>
        <p:nvSpPr>
          <p:cNvPr id="6153" name="Rectangle 8">
            <a:extLst>
              <a:ext uri="{FF2B5EF4-FFF2-40B4-BE49-F238E27FC236}">
                <a16:creationId xmlns:a16="http://schemas.microsoft.com/office/drawing/2014/main" id="{22037E2C-DD56-4204-8578-6B6A70A08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524000"/>
            <a:ext cx="8532813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Anahat metninin biçimini düzenlemek için tıklayın</a:t>
            </a:r>
          </a:p>
          <a:p>
            <a:pPr lvl="1"/>
            <a:r>
              <a:rPr lang="en-GB" altLang="tr-TR"/>
              <a:t>İkinci Anahat Düzeyi</a:t>
            </a:r>
          </a:p>
          <a:p>
            <a:pPr lvl="2"/>
            <a:r>
              <a:rPr lang="en-GB" altLang="tr-TR"/>
              <a:t>Üçüncü Anahat Düzeyi</a:t>
            </a:r>
          </a:p>
          <a:p>
            <a:pPr lvl="3"/>
            <a:r>
              <a:rPr lang="en-GB" altLang="tr-TR"/>
              <a:t>Dördüncü Anahat Düzeyi</a:t>
            </a:r>
          </a:p>
          <a:p>
            <a:pPr lvl="4"/>
            <a:r>
              <a:rPr lang="en-GB" altLang="tr-TR"/>
              <a:t>Beşinci Anahat Düzeyi</a:t>
            </a:r>
          </a:p>
          <a:p>
            <a:pPr lvl="4"/>
            <a:r>
              <a:rPr lang="en-GB" altLang="tr-TR"/>
              <a:t>Altıncı Anahat Düzeyi</a:t>
            </a:r>
          </a:p>
          <a:p>
            <a:pPr lvl="4"/>
            <a:r>
              <a:rPr lang="en-GB" altLang="tr-TR"/>
              <a:t>Yedinci Anahat Düzeyi</a:t>
            </a:r>
          </a:p>
          <a:p>
            <a:pPr lvl="4"/>
            <a:r>
              <a:rPr lang="en-GB" altLang="tr-TR"/>
              <a:t>Sekizinci Anahat Düzeyi</a:t>
            </a:r>
          </a:p>
          <a:p>
            <a:pPr lvl="4"/>
            <a:r>
              <a:rPr lang="en-GB" altLang="tr-TR"/>
              <a:t>Dokuzuncu Anahat Düzeyi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A87B2C88-B5E8-4DA0-9836-89D9AF553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405563"/>
            <a:ext cx="30448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id="{705DF61E-C1E1-4FBD-BC91-6EFA9D63AB2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04800" y="6410325"/>
            <a:ext cx="357981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defRPr sz="1200">
                <a:solidFill>
                  <a:srgbClr val="FFFFFF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id="{68B5EC70-B820-4B27-A75D-CB7D3C30AB6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67200" y="6324600"/>
            <a:ext cx="608013" cy="439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1A9227AA-0841-4F6B-A381-39D11B1EAA3D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1F497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1F497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0757341C-FC18-457E-9D7E-DF9E44845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rgbClr val="9BBB5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F783FECF-AAC8-4B90-9322-96D9BB0CB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687C56C-EA2E-4D73-9569-193BB7EC5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EB91D02B-3CBD-4263-95B2-C6B1E5755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21908FC1-FA12-4169-A45C-F0912D463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47758E58-64C4-4BC5-BB9D-E6E47DCB8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743200" cy="5867400"/>
          </a:xfrm>
          <a:prstGeom prst="rect">
            <a:avLst/>
          </a:prstGeom>
          <a:solidFill>
            <a:srgbClr val="4F81B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715E3D5E-658A-43E1-890B-1E27EF599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360">
            <a:solidFill>
              <a:srgbClr val="88A4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9224" name="Line 8">
            <a:extLst>
              <a:ext uri="{FF2B5EF4-FFF2-40B4-BE49-F238E27FC236}">
                <a16:creationId xmlns:a16="http://schemas.microsoft.com/office/drawing/2014/main" id="{D395ACC2-0F2B-4C3A-8564-8AF056F1A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1588"/>
          </a:xfrm>
          <a:prstGeom prst="line">
            <a:avLst/>
          </a:prstGeom>
          <a:noFill/>
          <a:ln w="11520">
            <a:solidFill>
              <a:srgbClr val="88A44D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9225" name="Oval 9">
            <a:extLst>
              <a:ext uri="{FF2B5EF4-FFF2-40B4-BE49-F238E27FC236}">
                <a16:creationId xmlns:a16="http://schemas.microsoft.com/office/drawing/2014/main" id="{220B3030-3227-43FF-86EC-45BC73D7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9226" name="Oval 10">
            <a:extLst>
              <a:ext uri="{FF2B5EF4-FFF2-40B4-BE49-F238E27FC236}">
                <a16:creationId xmlns:a16="http://schemas.microsoft.com/office/drawing/2014/main" id="{FA105223-1C9E-419C-BA48-225A06E71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88A4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FB21F7F1-9A96-4466-ADC1-5F86467A9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9BBB5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7181" name="Rectangle 12">
            <a:extLst>
              <a:ext uri="{FF2B5EF4-FFF2-40B4-BE49-F238E27FC236}">
                <a16:creationId xmlns:a16="http://schemas.microsoft.com/office/drawing/2014/main" id="{202E5BE3-1EB9-4540-9567-A38CE6238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228600"/>
            <a:ext cx="85328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Ana başlık metnini düzenlemek için tıklayın</a:t>
            </a:r>
          </a:p>
        </p:txBody>
      </p:sp>
      <p:sp>
        <p:nvSpPr>
          <p:cNvPr id="7182" name="Rectangle 13">
            <a:extLst>
              <a:ext uri="{FF2B5EF4-FFF2-40B4-BE49-F238E27FC236}">
                <a16:creationId xmlns:a16="http://schemas.microsoft.com/office/drawing/2014/main" id="{D34D5BD0-69F2-41D5-B7FE-0EC9E8AE1D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524000"/>
            <a:ext cx="8532813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Anahat metninin biçimini düzenlemek için tıklayın</a:t>
            </a:r>
          </a:p>
          <a:p>
            <a:pPr lvl="1"/>
            <a:r>
              <a:rPr lang="en-GB" altLang="tr-TR"/>
              <a:t>İkinci Anahat Düzeyi</a:t>
            </a:r>
          </a:p>
          <a:p>
            <a:pPr lvl="2"/>
            <a:r>
              <a:rPr lang="en-GB" altLang="tr-TR"/>
              <a:t>Üçüncü Anahat Düzeyi</a:t>
            </a:r>
          </a:p>
          <a:p>
            <a:pPr lvl="3"/>
            <a:r>
              <a:rPr lang="en-GB" altLang="tr-TR"/>
              <a:t>Dördüncü Anahat Düzeyi</a:t>
            </a:r>
          </a:p>
          <a:p>
            <a:pPr lvl="4"/>
            <a:r>
              <a:rPr lang="en-GB" altLang="tr-TR"/>
              <a:t>Beşinci Anahat Düzeyi</a:t>
            </a:r>
          </a:p>
          <a:p>
            <a:pPr lvl="4"/>
            <a:r>
              <a:rPr lang="en-GB" altLang="tr-TR"/>
              <a:t>Altıncı Anahat Düzeyi</a:t>
            </a:r>
          </a:p>
          <a:p>
            <a:pPr lvl="4"/>
            <a:r>
              <a:rPr lang="en-GB" altLang="tr-TR"/>
              <a:t>Yedinci Anahat Düzeyi</a:t>
            </a:r>
          </a:p>
          <a:p>
            <a:pPr lvl="4"/>
            <a:r>
              <a:rPr lang="en-GB" altLang="tr-TR"/>
              <a:t>Sekizinci Anahat Düzeyi</a:t>
            </a:r>
          </a:p>
          <a:p>
            <a:pPr lvl="4"/>
            <a:r>
              <a:rPr lang="en-GB" altLang="tr-TR"/>
              <a:t>Dokuzuncu Anahat Düzeyi</a:t>
            </a: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16DCD23C-F6F2-418C-8A54-F53092C75CB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371600" y="312738"/>
            <a:ext cx="455613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88A44D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76D35D22-8C9F-4CEA-B192-6BD1C555B4FF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9231" name="Text Box 15">
            <a:extLst>
              <a:ext uri="{FF2B5EF4-FFF2-40B4-BE49-F238E27FC236}">
                <a16:creationId xmlns:a16="http://schemas.microsoft.com/office/drawing/2014/main" id="{85D218FE-F387-4C1A-840D-5F78E7AAC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405563"/>
            <a:ext cx="30448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9232" name="Rectangle 16">
            <a:extLst>
              <a:ext uri="{FF2B5EF4-FFF2-40B4-BE49-F238E27FC236}">
                <a16:creationId xmlns:a16="http://schemas.microsoft.com/office/drawing/2014/main" id="{0D393D05-12A8-4C66-AA9A-0CC9B343A80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01625" y="6410325"/>
            <a:ext cx="33813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defRPr sz="1200">
                <a:solidFill>
                  <a:srgbClr val="FFFFFF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1F497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1F497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Line 1">
            <a:extLst>
              <a:ext uri="{FF2B5EF4-FFF2-40B4-BE49-F238E27FC236}">
                <a16:creationId xmlns:a16="http://schemas.microsoft.com/office/drawing/2014/main" id="{C3E36E92-92DF-4AE2-A0CD-2F047C7253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1588"/>
          </a:xfrm>
          <a:prstGeom prst="line">
            <a:avLst/>
          </a:prstGeom>
          <a:noFill/>
          <a:ln w="11520">
            <a:solidFill>
              <a:srgbClr val="88A44D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CDC14BE5-A274-421F-886D-12F0BE72A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989249C-3569-4814-8978-55F964964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B814F172-A9F2-43BF-9ED0-D4CFE8B2D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366A41F2-AC81-4621-9848-7FC28E1BD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EB61D530-9896-406E-B3C5-FC50A3C49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rgbClr val="9BBB5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3FC33208-4D23-4365-B676-8B8C9AF45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2743200" cy="5867400"/>
          </a:xfrm>
          <a:prstGeom prst="rect">
            <a:avLst/>
          </a:prstGeom>
          <a:solidFill>
            <a:srgbClr val="4F81B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42073469-BCDD-4D7F-AFAD-32683B1D4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360">
            <a:solidFill>
              <a:srgbClr val="88A4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0249" name="Oval 9">
            <a:extLst>
              <a:ext uri="{FF2B5EF4-FFF2-40B4-BE49-F238E27FC236}">
                <a16:creationId xmlns:a16="http://schemas.microsoft.com/office/drawing/2014/main" id="{8B947428-4EC4-463D-92E5-15495664B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0250" name="Oval 10">
            <a:extLst>
              <a:ext uri="{FF2B5EF4-FFF2-40B4-BE49-F238E27FC236}">
                <a16:creationId xmlns:a16="http://schemas.microsoft.com/office/drawing/2014/main" id="{246CE86F-D139-44BD-BC23-7F76299F5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88A4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0251" name="Rectangle 11">
            <a:extLst>
              <a:ext uri="{FF2B5EF4-FFF2-40B4-BE49-F238E27FC236}">
                <a16:creationId xmlns:a16="http://schemas.microsoft.com/office/drawing/2014/main" id="{F4B98A78-63A2-4666-8088-403DD2EF4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9BBB5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8205" name="Rectangle 12">
            <a:extLst>
              <a:ext uri="{FF2B5EF4-FFF2-40B4-BE49-F238E27FC236}">
                <a16:creationId xmlns:a16="http://schemas.microsoft.com/office/drawing/2014/main" id="{C0BA9A90-B901-4497-87F3-92F6C1EA9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228600"/>
            <a:ext cx="85328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Ana başlık metnini düzenlemek için tıklayın</a:t>
            </a:r>
          </a:p>
        </p:txBody>
      </p:sp>
      <p:sp>
        <p:nvSpPr>
          <p:cNvPr id="8206" name="Rectangle 13">
            <a:extLst>
              <a:ext uri="{FF2B5EF4-FFF2-40B4-BE49-F238E27FC236}">
                <a16:creationId xmlns:a16="http://schemas.microsoft.com/office/drawing/2014/main" id="{24525C5F-ED03-4BB1-8515-3399B7F63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524000"/>
            <a:ext cx="8532813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Anahat metninin biçimini düzenlemek için tıklayın</a:t>
            </a:r>
          </a:p>
          <a:p>
            <a:pPr lvl="1"/>
            <a:r>
              <a:rPr lang="en-GB" altLang="tr-TR"/>
              <a:t>İkinci Anahat Düzeyi</a:t>
            </a:r>
          </a:p>
          <a:p>
            <a:pPr lvl="2"/>
            <a:r>
              <a:rPr lang="en-GB" altLang="tr-TR"/>
              <a:t>Üçüncü Anahat Düzeyi</a:t>
            </a:r>
          </a:p>
          <a:p>
            <a:pPr lvl="3"/>
            <a:r>
              <a:rPr lang="en-GB" altLang="tr-TR"/>
              <a:t>Dördüncü Anahat Düzeyi</a:t>
            </a:r>
          </a:p>
          <a:p>
            <a:pPr lvl="4"/>
            <a:r>
              <a:rPr lang="en-GB" altLang="tr-TR"/>
              <a:t>Beşinci Anahat Düzeyi</a:t>
            </a:r>
          </a:p>
          <a:p>
            <a:pPr lvl="4"/>
            <a:r>
              <a:rPr lang="en-GB" altLang="tr-TR"/>
              <a:t>Altıncı Anahat Düzeyi</a:t>
            </a:r>
          </a:p>
          <a:p>
            <a:pPr lvl="4"/>
            <a:r>
              <a:rPr lang="en-GB" altLang="tr-TR"/>
              <a:t>Yedinci Anahat Düzeyi</a:t>
            </a:r>
          </a:p>
          <a:p>
            <a:pPr lvl="4"/>
            <a:r>
              <a:rPr lang="en-GB" altLang="tr-TR"/>
              <a:t>Sekizinci Anahat Düzeyi</a:t>
            </a:r>
          </a:p>
          <a:p>
            <a:pPr lvl="4"/>
            <a:r>
              <a:rPr lang="en-GB" altLang="tr-TR"/>
              <a:t>Dokuzuncu Anahat Düzeyi</a:t>
            </a: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E17E0E17-71EA-4B0C-AFE2-19BE656106C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371600" y="312738"/>
            <a:ext cx="455613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88A44D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4629823B-DCC6-4EAF-A207-C69F72545B29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10255" name="Text Box 15">
            <a:extLst>
              <a:ext uri="{FF2B5EF4-FFF2-40B4-BE49-F238E27FC236}">
                <a16:creationId xmlns:a16="http://schemas.microsoft.com/office/drawing/2014/main" id="{CE00E522-9E82-4E13-9AD6-368B28F9B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025" y="6405563"/>
            <a:ext cx="30448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0256" name="Rectangle 16">
            <a:extLst>
              <a:ext uri="{FF2B5EF4-FFF2-40B4-BE49-F238E27FC236}">
                <a16:creationId xmlns:a16="http://schemas.microsoft.com/office/drawing/2014/main" id="{B927E441-81F4-4A16-BA7C-00ECF438AEA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01625" y="6410325"/>
            <a:ext cx="35829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defRPr sz="1200">
                <a:solidFill>
                  <a:srgbClr val="FFFFFF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1F497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1F497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15CD75DB-6D97-48DF-8047-631CEED01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D7FC5427-2D1C-4B2A-ADD2-73C5062ED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EC74939-3ACB-470C-9C2F-4C4AFF986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697F07DB-27F6-40BC-81AB-EC2E83586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9B2A2CB1-42CC-4F6A-A372-22D9E2C9C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9BBB5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F58EC4DE-4A49-4AD7-A1FC-E8FD280BB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360">
            <a:solidFill>
              <a:srgbClr val="88A4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1271" name="Line 7">
            <a:extLst>
              <a:ext uri="{FF2B5EF4-FFF2-40B4-BE49-F238E27FC236}">
                <a16:creationId xmlns:a16="http://schemas.microsoft.com/office/drawing/2014/main" id="{F2416449-EBC9-4E91-A2B8-7684D30CC2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1588"/>
          </a:xfrm>
          <a:prstGeom prst="line">
            <a:avLst/>
          </a:prstGeom>
          <a:noFill/>
          <a:ln w="9360">
            <a:solidFill>
              <a:srgbClr val="88A44D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1272" name="Oval 8">
            <a:extLst>
              <a:ext uri="{FF2B5EF4-FFF2-40B4-BE49-F238E27FC236}">
                <a16:creationId xmlns:a16="http://schemas.microsoft.com/office/drawing/2014/main" id="{7AFC93F3-E1FF-4593-9103-CCBBB0413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1273" name="Oval 9">
            <a:extLst>
              <a:ext uri="{FF2B5EF4-FFF2-40B4-BE49-F238E27FC236}">
                <a16:creationId xmlns:a16="http://schemas.microsoft.com/office/drawing/2014/main" id="{0178B0F7-6B09-4DDF-A43B-F3FA16F2B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760">
            <a:solidFill>
              <a:srgbClr val="88A44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9227" name="Rectangle 10">
            <a:extLst>
              <a:ext uri="{FF2B5EF4-FFF2-40B4-BE49-F238E27FC236}">
                <a16:creationId xmlns:a16="http://schemas.microsoft.com/office/drawing/2014/main" id="{7DA35F8F-F530-49B6-9335-1755518FA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228600"/>
            <a:ext cx="853281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Ana başlık metnini düzenlemek için tıklayın</a:t>
            </a:r>
          </a:p>
        </p:txBody>
      </p:sp>
      <p:sp>
        <p:nvSpPr>
          <p:cNvPr id="9228" name="Rectangle 11">
            <a:extLst>
              <a:ext uri="{FF2B5EF4-FFF2-40B4-BE49-F238E27FC236}">
                <a16:creationId xmlns:a16="http://schemas.microsoft.com/office/drawing/2014/main" id="{3B36E638-B3C4-4B3A-9BAC-EAB39FA7B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1625" y="1524000"/>
            <a:ext cx="8532813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tr-TR"/>
              <a:t>Anahat metninin biçimini düzenlemek için tıklayın</a:t>
            </a:r>
          </a:p>
          <a:p>
            <a:pPr lvl="1"/>
            <a:r>
              <a:rPr lang="en-GB" altLang="tr-TR"/>
              <a:t>İkinci Anahat Düzeyi</a:t>
            </a:r>
          </a:p>
          <a:p>
            <a:pPr lvl="2"/>
            <a:r>
              <a:rPr lang="en-GB" altLang="tr-TR"/>
              <a:t>Üçüncü Anahat Düzeyi</a:t>
            </a:r>
          </a:p>
          <a:p>
            <a:pPr lvl="3"/>
            <a:r>
              <a:rPr lang="en-GB" altLang="tr-TR"/>
              <a:t>Dördüncü Anahat Düzeyi</a:t>
            </a:r>
          </a:p>
          <a:p>
            <a:pPr lvl="4"/>
            <a:r>
              <a:rPr lang="en-GB" altLang="tr-TR"/>
              <a:t>Beşinci Anahat Düzeyi</a:t>
            </a:r>
          </a:p>
          <a:p>
            <a:pPr lvl="4"/>
            <a:r>
              <a:rPr lang="en-GB" altLang="tr-TR"/>
              <a:t>Altıncı Anahat Düzeyi</a:t>
            </a:r>
          </a:p>
          <a:p>
            <a:pPr lvl="4"/>
            <a:r>
              <a:rPr lang="en-GB" altLang="tr-TR"/>
              <a:t>Yedinci Anahat Düzeyi</a:t>
            </a:r>
          </a:p>
          <a:p>
            <a:pPr lvl="4"/>
            <a:r>
              <a:rPr lang="en-GB" altLang="tr-TR"/>
              <a:t>Sekizinci Anahat Düzeyi</a:t>
            </a:r>
          </a:p>
          <a:p>
            <a:pPr lvl="4"/>
            <a:r>
              <a:rPr lang="en-GB" altLang="tr-TR"/>
              <a:t>Dokuzuncu Anahat Düzeyi</a:t>
            </a: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A2EF6298-3B8D-4220-9503-DBCD915A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405563"/>
            <a:ext cx="30448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tr-TR">
              <a:latin typeface="Tahoma" charset="0"/>
              <a:ea typeface="+mn-ea"/>
              <a:cs typeface="Arial" charset="0"/>
            </a:endParaRPr>
          </a:p>
        </p:txBody>
      </p:sp>
      <p:sp>
        <p:nvSpPr>
          <p:cNvPr id="11277" name="Rectangle 13">
            <a:extLst>
              <a:ext uri="{FF2B5EF4-FFF2-40B4-BE49-F238E27FC236}">
                <a16:creationId xmlns:a16="http://schemas.microsoft.com/office/drawing/2014/main" id="{D1D6BBA2-51D8-48FE-86E3-2A799CC16A4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04800" y="6410325"/>
            <a:ext cx="357981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defRPr sz="1200">
                <a:solidFill>
                  <a:srgbClr val="FFFFFF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r>
              <a:rPr lang="tr-TR"/>
              <a:t>Sıkıştırılmış Gaz Tüpü Emniyeti</a:t>
            </a:r>
          </a:p>
        </p:txBody>
      </p:sp>
      <p:sp>
        <p:nvSpPr>
          <p:cNvPr id="11278" name="Rectangle 14">
            <a:extLst>
              <a:ext uri="{FF2B5EF4-FFF2-40B4-BE49-F238E27FC236}">
                <a16:creationId xmlns:a16="http://schemas.microsoft.com/office/drawing/2014/main" id="{15C4A59A-06C7-4FCE-9AC4-B73F6E8BD0B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43400" y="1039813"/>
            <a:ext cx="455613" cy="439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45720" tIns="46800" rIns="45720" bIns="4680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88A44D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FCCD56FE-2DE4-47B0-9594-30CE4CC74AB3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88A44D"/>
          </a:solidFill>
          <a:latin typeface="Georgia" pitchFamily="16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1F497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1F497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>
            <a:extLst>
              <a:ext uri="{FF2B5EF4-FFF2-40B4-BE49-F238E27FC236}">
                <a16:creationId xmlns:a16="http://schemas.microsoft.com/office/drawing/2014/main" id="{AF0480CD-6EA4-4E5A-947E-3D49B3AA22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tr-TR" sz="4000" b="1"/>
              <a:t>Hatalı Basınçlı Tüp Depolama</a:t>
            </a:r>
          </a:p>
        </p:txBody>
      </p:sp>
      <p:sp>
        <p:nvSpPr>
          <p:cNvPr id="3" name="2 Alt Başlık">
            <a:extLst>
              <a:ext uri="{FF2B5EF4-FFF2-40B4-BE49-F238E27FC236}">
                <a16:creationId xmlns:a16="http://schemas.microsoft.com/office/drawing/2014/main" id="{1D251435-1F6D-44B0-95E5-E25377A605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tr-TR" dirty="0">
                <a:solidFill>
                  <a:schemeClr val="bg2">
                    <a:lumMod val="50000"/>
                  </a:schemeClr>
                </a:solidFill>
              </a:rPr>
              <a:t>Sıkıştırılmış Gaz Tüpü Emniyeti</a:t>
            </a:r>
          </a:p>
        </p:txBody>
      </p:sp>
      <p:sp>
        <p:nvSpPr>
          <p:cNvPr id="11268" name="3 Altbilgi Yer Tutucusu">
            <a:extLst>
              <a:ext uri="{FF2B5EF4-FFF2-40B4-BE49-F238E27FC236}">
                <a16:creationId xmlns:a16="http://schemas.microsoft.com/office/drawing/2014/main" id="{D2579BD0-0283-454B-BD23-A9C90DCF35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Sıkıştırılmış Gaz Tüpü Emniyeti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>
            <a:extLst>
              <a:ext uri="{FF2B5EF4-FFF2-40B4-BE49-F238E27FC236}">
                <a16:creationId xmlns:a16="http://schemas.microsoft.com/office/drawing/2014/main" id="{EA33799F-BDA0-4F4E-A9A4-B61A30638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1200">
                <a:solidFill>
                  <a:srgbClr val="FFFFFF"/>
                </a:solidFill>
              </a:rPr>
              <a:t>Sıkıştırılmış Gaz Tüpü Emniyeti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CD08ED33-6D68-4353-B75B-F67ABAC7B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82867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7DBDD64F-5A9F-410B-90DC-86EC3BFE0AAA}"/>
              </a:ext>
            </a:extLst>
          </p:cNvPr>
          <p:cNvSpPr txBox="1">
            <a:spLocks noChangeArrowheads="1"/>
          </p:cNvSpPr>
          <p:nvPr/>
        </p:nvSpPr>
        <p:spPr bwMode="auto">
          <a:xfrm rot="60000">
            <a:off x="3471863" y="1065213"/>
            <a:ext cx="904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1600">
                <a:solidFill>
                  <a:srgbClr val="FFFF00"/>
                </a:solidFill>
                <a:latin typeface="Arial" panose="020B0604020202020204" pitchFamily="34" charset="0"/>
              </a:rPr>
              <a:t>Asetilen</a:t>
            </a:r>
          </a:p>
          <a:p>
            <a:pPr eaLnBrk="1" hangingPunct="1"/>
            <a:r>
              <a:rPr lang="tr-TR" altLang="tr-TR" sz="1600">
                <a:solidFill>
                  <a:srgbClr val="FFFF00"/>
                </a:solidFill>
                <a:latin typeface="Arial" panose="020B0604020202020204" pitchFamily="34" charset="0"/>
              </a:rPr>
              <a:t>Tüpü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C6852931-7E89-48C8-8BC3-1A28612D0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8" y="5500688"/>
            <a:ext cx="6657976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2000">
                <a:solidFill>
                  <a:srgbClr val="FF0000"/>
                </a:solidFill>
              </a:rPr>
              <a:t>1. </a:t>
            </a:r>
            <a:r>
              <a:rPr lang="tr-TR" altLang="tr-TR" sz="2000">
                <a:solidFill>
                  <a:srgbClr val="000000"/>
                </a:solidFill>
              </a:rPr>
              <a:t>Emniyetsiz/Muhafaza edilmemiş Asetilen tüpü</a:t>
            </a:r>
            <a:r>
              <a:rPr lang="en-US" altLang="tr-TR" sz="2000">
                <a:solidFill>
                  <a:srgbClr val="000000"/>
                </a:solidFill>
              </a:rPr>
              <a:t>  </a:t>
            </a:r>
          </a:p>
          <a:p>
            <a:pPr eaLnBrk="1" hangingPunct="1"/>
            <a:r>
              <a:rPr lang="en-US" altLang="tr-TR" sz="2000">
                <a:solidFill>
                  <a:srgbClr val="FF0000"/>
                </a:solidFill>
              </a:rPr>
              <a:t>2. </a:t>
            </a:r>
            <a:r>
              <a:rPr lang="tr-TR" altLang="tr-TR" sz="2000">
                <a:solidFill>
                  <a:srgbClr val="000000"/>
                </a:solidFill>
              </a:rPr>
              <a:t>Hasara </a:t>
            </a:r>
            <a:r>
              <a:rPr lang="en-US" altLang="tr-TR" sz="2000">
                <a:solidFill>
                  <a:srgbClr val="000000"/>
                </a:solidFill>
              </a:rPr>
              <a:t>m</a:t>
            </a:r>
            <a:r>
              <a:rPr lang="tr-TR" altLang="tr-TR" sz="2000">
                <a:solidFill>
                  <a:srgbClr val="000000"/>
                </a:solidFill>
              </a:rPr>
              <a:t>aruz </a:t>
            </a:r>
            <a:r>
              <a:rPr lang="en-US" altLang="tr-TR" sz="2000">
                <a:solidFill>
                  <a:srgbClr val="000000"/>
                </a:solidFill>
              </a:rPr>
              <a:t>k</a:t>
            </a:r>
            <a:r>
              <a:rPr lang="tr-TR" altLang="tr-TR" sz="2000">
                <a:solidFill>
                  <a:srgbClr val="000000"/>
                </a:solidFill>
              </a:rPr>
              <a:t>almış</a:t>
            </a:r>
          </a:p>
        </p:txBody>
      </p:sp>
      <p:sp>
        <p:nvSpPr>
          <p:cNvPr id="23557" name="Line 5">
            <a:extLst>
              <a:ext uri="{FF2B5EF4-FFF2-40B4-BE49-F238E27FC236}">
                <a16:creationId xmlns:a16="http://schemas.microsoft.com/office/drawing/2014/main" id="{91D9EE56-9408-4CAF-952B-9733E06343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1676400"/>
            <a:ext cx="685800" cy="1066800"/>
          </a:xfrm>
          <a:prstGeom prst="line">
            <a:avLst/>
          </a:prstGeom>
          <a:noFill/>
          <a:ln w="1260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84D77F5F-355B-4871-9058-07B864090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US" altLang="tr-TR" sz="1200">
                <a:solidFill>
                  <a:srgbClr val="FFFFFF"/>
                </a:solidFill>
              </a:rPr>
              <a:t>Sıkıştırılmış Gaz Tüpü Emniyeti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F41A757E-BFFE-4A57-BC6D-039C5426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82867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B2A3BF7B-A5CA-4989-B5CD-D9567C3EC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5" y="5786438"/>
            <a:ext cx="46069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2000">
                <a:solidFill>
                  <a:srgbClr val="000000"/>
                </a:solidFill>
              </a:rPr>
              <a:t>Emniyetsiz, Muhafaza Edilmemiş Tüpler</a:t>
            </a:r>
          </a:p>
        </p:txBody>
      </p:sp>
      <p:sp>
        <p:nvSpPr>
          <p:cNvPr id="24580" name="Line 4">
            <a:extLst>
              <a:ext uri="{FF2B5EF4-FFF2-40B4-BE49-F238E27FC236}">
                <a16:creationId xmlns:a16="http://schemas.microsoft.com/office/drawing/2014/main" id="{B2783D04-B3A0-4EB0-83DF-1D4C264D46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7750" y="3641725"/>
            <a:ext cx="1357313" cy="2003425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440ACED8-F34B-425C-9CD1-4C70314A2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US" altLang="tr-TR" sz="1200">
                <a:solidFill>
                  <a:srgbClr val="FFFFFF"/>
                </a:solidFill>
              </a:rPr>
              <a:t>Sıkıştırılmış Gaz Tüpü Emniyeti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0FC0A0E7-1BF0-406E-B55E-3D3FBA6A5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0772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4FBF78E7-C7CF-4BFD-A9E2-9C79F2D60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81000"/>
            <a:ext cx="36576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500"/>
              </a:spcBef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tr-TR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ea typeface="+mn-ea"/>
                <a:cs typeface="Arial" charset="0"/>
              </a:rPr>
              <a:t>Uygunsuz Depolama/Muhafaza</a:t>
            </a:r>
          </a:p>
        </p:txBody>
      </p:sp>
      <p:cxnSp>
        <p:nvCxnSpPr>
          <p:cNvPr id="25604" name="AutoShape 4">
            <a:extLst>
              <a:ext uri="{FF2B5EF4-FFF2-40B4-BE49-F238E27FC236}">
                <a16:creationId xmlns:a16="http://schemas.microsoft.com/office/drawing/2014/main" id="{00C97190-5EAC-4C04-9579-AE87F5587D0E}"/>
              </a:ext>
            </a:extLst>
          </p:cNvPr>
          <p:cNvCxnSpPr>
            <a:cxnSpLocks noChangeShapeType="1"/>
            <a:stCxn id="25603" idx="2"/>
          </p:cNvCxnSpPr>
          <p:nvPr/>
        </p:nvCxnSpPr>
        <p:spPr bwMode="auto">
          <a:xfrm>
            <a:off x="1455738" y="1212850"/>
            <a:ext cx="1289050" cy="473075"/>
          </a:xfrm>
          <a:prstGeom prst="straightConnector1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100ED4C8-0057-4797-8E8E-005F9E7B1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US" altLang="tr-TR" sz="1200">
                <a:solidFill>
                  <a:srgbClr val="FFFFFF"/>
                </a:solidFill>
              </a:rPr>
              <a:t>Sıkıştırılmış Gaz Tüpü Emniyeti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4C5E17B3-6897-4431-909E-7EA092395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611188"/>
            <a:ext cx="5357813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F2CD5AD1-482D-4306-B282-88A62C669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0" y="1214438"/>
            <a:ext cx="314325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250"/>
              </a:spcBef>
            </a:pPr>
            <a:r>
              <a:rPr lang="tr-TR" altLang="tr-TR" sz="2000">
                <a:solidFill>
                  <a:srgbClr val="000000"/>
                </a:solidFill>
              </a:rPr>
              <a:t>Zincir  yerine naylon iple bağlanmış!.....</a:t>
            </a:r>
          </a:p>
        </p:txBody>
      </p:sp>
      <p:sp>
        <p:nvSpPr>
          <p:cNvPr id="26628" name="Line 4">
            <a:extLst>
              <a:ext uri="{FF2B5EF4-FFF2-40B4-BE49-F238E27FC236}">
                <a16:creationId xmlns:a16="http://schemas.microsoft.com/office/drawing/2014/main" id="{92FBA84E-46E6-47AD-8236-53DB316ADA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0288" y="1928813"/>
            <a:ext cx="2646362" cy="1643062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629" name="Line 5">
            <a:extLst>
              <a:ext uri="{FF2B5EF4-FFF2-40B4-BE49-F238E27FC236}">
                <a16:creationId xmlns:a16="http://schemas.microsoft.com/office/drawing/2014/main" id="{7733D1A5-895D-4D0D-B9B2-B5C9E19883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1850" y="1928813"/>
            <a:ext cx="1574800" cy="2714625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1DBD00B2-1B94-4A8E-96E6-E6079B082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US" altLang="tr-TR" sz="1200">
                <a:solidFill>
                  <a:srgbClr val="FFFFFF"/>
                </a:solidFill>
              </a:rPr>
              <a:t>Sıkıştırılmış Gaz Tüpü Emniyeti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5F1CAA3C-2A7A-4A85-9594-4E34F0159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357188"/>
            <a:ext cx="7643813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22E0B3B5-9418-402F-AC20-4316072FE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5214938"/>
            <a:ext cx="614362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250"/>
              </a:spcBef>
            </a:pPr>
            <a:r>
              <a:rPr lang="tr-TR" altLang="tr-TR" sz="1800">
                <a:solidFill>
                  <a:srgbClr val="FF0000"/>
                </a:solidFill>
              </a:rPr>
              <a:t>1. </a:t>
            </a:r>
            <a:r>
              <a:rPr lang="tr-TR" altLang="tr-TR" sz="2000">
                <a:solidFill>
                  <a:srgbClr val="000000"/>
                </a:solidFill>
              </a:rPr>
              <a:t>Tüplerin uygunsuz depolanması – Asetilen ve Oksijen </a:t>
            </a:r>
            <a:r>
              <a:rPr lang="en-US" altLang="tr-TR" sz="2000">
                <a:solidFill>
                  <a:srgbClr val="000000"/>
                </a:solidFill>
              </a:rPr>
              <a:t>t</a:t>
            </a:r>
            <a:r>
              <a:rPr lang="tr-TR" altLang="tr-TR" sz="2000">
                <a:solidFill>
                  <a:srgbClr val="000000"/>
                </a:solidFill>
              </a:rPr>
              <a:t>üpleri yan yana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6A24C6AD-7EA4-4385-8B6D-4D7021F17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5929313"/>
            <a:ext cx="592931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250"/>
              </a:spcBef>
            </a:pPr>
            <a:r>
              <a:rPr lang="tr-TR" altLang="tr-TR" sz="1800">
                <a:solidFill>
                  <a:srgbClr val="FF0000"/>
                </a:solidFill>
              </a:rPr>
              <a:t>2. </a:t>
            </a:r>
            <a:r>
              <a:rPr lang="tr-TR" altLang="tr-TR" sz="2000">
                <a:solidFill>
                  <a:srgbClr val="000000"/>
                </a:solidFill>
              </a:rPr>
              <a:t>Zincir  yerine naylon iple bağlanmış!.....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82588C59-4823-4372-9A64-F06054119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US" altLang="tr-TR" sz="1200">
                <a:solidFill>
                  <a:srgbClr val="FFFFFF"/>
                </a:solidFill>
              </a:rPr>
              <a:t>Sıkıştırılmış Gaz Tüpü Emniyeti</a:t>
            </a: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CB01E081-8C7D-4BF1-8CCF-E22C726A9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285750"/>
            <a:ext cx="8215312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DAE24631-FFFE-4985-B3C4-CAA743E1E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5715000"/>
            <a:ext cx="82867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2000">
                <a:solidFill>
                  <a:srgbClr val="000000"/>
                </a:solidFill>
              </a:rPr>
              <a:t>Bu tüp bir depoya taşınmalı, uygun bir şekilde muhafaza edilmeli, bu alana çeki-düzen verilmeli!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5A194B34-BE31-4AB1-A563-234F842E2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US" altLang="tr-TR" sz="1200">
                <a:solidFill>
                  <a:srgbClr val="FFFFFF"/>
                </a:solidFill>
              </a:rPr>
              <a:t>Sıkıştırılmış Gaz Tüpü Emniyeti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714B2DFB-B402-4B06-94D2-15C29E0EA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28625"/>
            <a:ext cx="8501062" cy="5743575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2C4A699C-E813-4A5B-B903-4BEE427AF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1428750"/>
            <a:ext cx="29940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>
                <a:solidFill>
                  <a:srgbClr val="FFFF00"/>
                </a:solidFill>
              </a:rPr>
              <a:t>Emniyetsiz tüp, zincirle bağlanmamış</a:t>
            </a:r>
          </a:p>
        </p:txBody>
      </p:sp>
      <p:sp>
        <p:nvSpPr>
          <p:cNvPr id="29700" name="Line 4">
            <a:extLst>
              <a:ext uri="{FF2B5EF4-FFF2-40B4-BE49-F238E27FC236}">
                <a16:creationId xmlns:a16="http://schemas.microsoft.com/office/drawing/2014/main" id="{AB744DD9-41AB-4A3D-9986-198AE23A19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8975" y="2214563"/>
            <a:ext cx="2003425" cy="1143000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A5888DDC-447D-46C7-8A31-ABEBD996B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US" altLang="tr-TR" sz="1200">
                <a:solidFill>
                  <a:srgbClr val="FFFFFF"/>
                </a:solidFill>
              </a:rPr>
              <a:t>Sıkıştırılmış Gaz Tüpü Emniyeti</a:t>
            </a:r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ABCACB4C-59D8-44E1-A464-B85B07CDD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8358187" cy="58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23" name="Line 3">
            <a:extLst>
              <a:ext uri="{FF2B5EF4-FFF2-40B4-BE49-F238E27FC236}">
                <a16:creationId xmlns:a16="http://schemas.microsoft.com/office/drawing/2014/main" id="{291815B9-1E88-4130-8D6E-C88E1AEF3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1524000"/>
            <a:ext cx="1066800" cy="1981200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40131014-DE56-4DF8-9F81-6602BFD86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642938"/>
            <a:ext cx="29940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>
                <a:solidFill>
                  <a:srgbClr val="FFFF00"/>
                </a:solidFill>
              </a:rPr>
              <a:t>Emniyetsiz tüp, zincirle bağlanmamış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4AE534A6-13C4-489E-BA34-AECBF546C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US" altLang="tr-TR" sz="1200">
                <a:solidFill>
                  <a:srgbClr val="FFFFFF"/>
                </a:solidFill>
              </a:rPr>
              <a:t>Sıkıştırılmış Gaz Tüpü Emniyeti</a:t>
            </a:r>
          </a:p>
        </p:txBody>
      </p:sp>
      <p:pic>
        <p:nvPicPr>
          <p:cNvPr id="28675" name="Picture 2">
            <a:extLst>
              <a:ext uri="{FF2B5EF4-FFF2-40B4-BE49-F238E27FC236}">
                <a16:creationId xmlns:a16="http://schemas.microsoft.com/office/drawing/2014/main" id="{E3D70316-16CA-4779-A99C-6A36BD7E0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305800" cy="598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6" name="Line 3">
            <a:extLst>
              <a:ext uri="{FF2B5EF4-FFF2-40B4-BE49-F238E27FC236}">
                <a16:creationId xmlns:a16="http://schemas.microsoft.com/office/drawing/2014/main" id="{D7330A1C-C116-4E11-B28F-2B0C88D69B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86375" y="855663"/>
            <a:ext cx="2000250" cy="2789237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8677" name="Line 4">
            <a:extLst>
              <a:ext uri="{FF2B5EF4-FFF2-40B4-BE49-F238E27FC236}">
                <a16:creationId xmlns:a16="http://schemas.microsoft.com/office/drawing/2014/main" id="{336DE98F-E9C8-4C7B-B749-E84260C232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9438" y="855663"/>
            <a:ext cx="357187" cy="3360737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8678" name="Text Box 5">
            <a:extLst>
              <a:ext uri="{FF2B5EF4-FFF2-40B4-BE49-F238E27FC236}">
                <a16:creationId xmlns:a16="http://schemas.microsoft.com/office/drawing/2014/main" id="{2F07D834-2A7C-4BA3-A20D-D984E22B4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113" y="428625"/>
            <a:ext cx="1484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>
                <a:solidFill>
                  <a:srgbClr val="FFFF00"/>
                </a:solidFill>
                <a:latin typeface="Times New Roman" panose="02020603050405020304" pitchFamily="18" charset="0"/>
              </a:rPr>
              <a:t>Bağlanmış</a:t>
            </a:r>
          </a:p>
        </p:txBody>
      </p:sp>
      <p:sp>
        <p:nvSpPr>
          <p:cNvPr id="28679" name="Text Box 6">
            <a:extLst>
              <a:ext uri="{FF2B5EF4-FFF2-40B4-BE49-F238E27FC236}">
                <a16:creationId xmlns:a16="http://schemas.microsoft.com/office/drawing/2014/main" id="{B171E720-26D5-4BCB-9428-5967806B8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3038" y="346075"/>
            <a:ext cx="1854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>
                <a:solidFill>
                  <a:srgbClr val="FFFF00"/>
                </a:solidFill>
                <a:latin typeface="Times New Roman" panose="02020603050405020304" pitchFamily="18" charset="0"/>
              </a:rPr>
              <a:t>Bağlanmamış</a:t>
            </a:r>
          </a:p>
        </p:txBody>
      </p:sp>
      <p:sp>
        <p:nvSpPr>
          <p:cNvPr id="28680" name="Line 7">
            <a:extLst>
              <a:ext uri="{FF2B5EF4-FFF2-40B4-BE49-F238E27FC236}">
                <a16:creationId xmlns:a16="http://schemas.microsoft.com/office/drawing/2014/main" id="{142FADE2-AC88-4249-8B0C-27754C777A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762000"/>
            <a:ext cx="947738" cy="2095500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8681" name="Line 8">
            <a:extLst>
              <a:ext uri="{FF2B5EF4-FFF2-40B4-BE49-F238E27FC236}">
                <a16:creationId xmlns:a16="http://schemas.microsoft.com/office/drawing/2014/main" id="{74F41098-3DDD-4039-9FE9-049B53D0FA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98788" y="762000"/>
            <a:ext cx="127000" cy="2166938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3290FB06-D710-450C-916C-0419E1006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US" altLang="tr-TR" sz="1200">
                <a:solidFill>
                  <a:srgbClr val="FFFFFF"/>
                </a:solidFill>
              </a:rPr>
              <a:t>Sıkıştırılmış Gaz Tüpü Emniyeti</a:t>
            </a: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CB02EBAE-8FC2-4670-961F-C5F83F532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2771" name="Line 3">
            <a:extLst>
              <a:ext uri="{FF2B5EF4-FFF2-40B4-BE49-F238E27FC236}">
                <a16:creationId xmlns:a16="http://schemas.microsoft.com/office/drawing/2014/main" id="{42584FD5-2AF6-45EC-A6DE-9348E5574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0438" y="1500188"/>
            <a:ext cx="1071562" cy="1214437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0CDE6255-FED7-4ABE-BC9E-F3A31017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642938"/>
            <a:ext cx="66436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rgbClr val="FFFF00"/>
              </a:buClr>
              <a:buFont typeface="Times New Roman" panose="02020603050405020304" pitchFamily="18" charset="0"/>
              <a:buAutoNum type="arabicPeriod"/>
            </a:pPr>
            <a:r>
              <a:rPr lang="tr-TR" altLang="tr-TR">
                <a:solidFill>
                  <a:srgbClr val="FFFF00"/>
                </a:solidFill>
              </a:rPr>
              <a:t>Emniyetsiz tüp, zincirle bağlanmamış.</a:t>
            </a:r>
          </a:p>
          <a:p>
            <a:pPr eaLnBrk="1" hangingPunct="1">
              <a:buClr>
                <a:srgbClr val="FFFF00"/>
              </a:buClr>
              <a:buFont typeface="Times New Roman" panose="02020603050405020304" pitchFamily="18" charset="0"/>
              <a:buAutoNum type="arabicPeriod"/>
            </a:pPr>
            <a:r>
              <a:rPr lang="tr-TR" altLang="tr-TR">
                <a:solidFill>
                  <a:srgbClr val="FFFF00"/>
                </a:solidFill>
              </a:rPr>
              <a:t>Depoya kaldırıl</a:t>
            </a:r>
            <a:r>
              <a:rPr lang="en-US" altLang="tr-TR">
                <a:solidFill>
                  <a:srgbClr val="FFFF00"/>
                </a:solidFill>
              </a:rPr>
              <a:t>m</a:t>
            </a:r>
            <a:r>
              <a:rPr lang="tr-TR" altLang="tr-TR">
                <a:solidFill>
                  <a:srgbClr val="FFFF00"/>
                </a:solidFill>
              </a:rPr>
              <a:t>amış.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:a16="http://schemas.microsoft.com/office/drawing/2014/main" id="{D269F165-8F87-4300-9900-90D7B450F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1200">
                <a:solidFill>
                  <a:srgbClr val="FFFFFF"/>
                </a:solidFill>
              </a:rPr>
              <a:t>Sıkıştırılmış Gaz Tüpü Emniyeti</a:t>
            </a: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50B06D30-76F4-4610-9690-6D78161D3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8501062" cy="6000750"/>
          </a:xfrm>
          <a:prstGeom prst="rect">
            <a:avLst/>
          </a:prstGeom>
          <a:noFill/>
          <a:ln w="936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Line 3">
            <a:extLst>
              <a:ext uri="{FF2B5EF4-FFF2-40B4-BE49-F238E27FC236}">
                <a16:creationId xmlns:a16="http://schemas.microsoft.com/office/drawing/2014/main" id="{202C6804-8C33-4866-A79F-607BB63B3C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3641725"/>
            <a:ext cx="1366838" cy="398463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9BFB911B-5BCB-4446-A97C-017B1C50B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0"/>
            <a:ext cx="38719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algn="r" eaLnBrk="1" hangingPunct="1"/>
            <a:r>
              <a:rPr lang="tr-TR" altLang="tr-TR" sz="1600">
                <a:solidFill>
                  <a:srgbClr val="FFFF00"/>
                </a:solidFill>
              </a:rPr>
              <a:t>Etraftaki diğer aktiviteler sebebiyle hasar görebilir.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00DF1E0B-A420-4B03-8359-7AA05A782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4094163"/>
            <a:ext cx="1771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1600">
                <a:solidFill>
                  <a:srgbClr val="FFFF00"/>
                </a:solidFill>
              </a:rPr>
              <a:t>Tüp yatay vaziyette yerde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C5B6DFCE-39A1-4959-B6AA-A4983E202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3865563"/>
            <a:ext cx="3502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1600">
                <a:solidFill>
                  <a:srgbClr val="FFFF00"/>
                </a:solidFill>
              </a:rPr>
              <a:t>Elektrik kordonu tüp ile temas halinde</a:t>
            </a:r>
          </a:p>
        </p:txBody>
      </p:sp>
      <p:sp>
        <p:nvSpPr>
          <p:cNvPr id="15367" name="Line 7">
            <a:extLst>
              <a:ext uri="{FF2B5EF4-FFF2-40B4-BE49-F238E27FC236}">
                <a16:creationId xmlns:a16="http://schemas.microsoft.com/office/drawing/2014/main" id="{306ABCF0-747B-4730-AED2-497DD080942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27413" y="2641600"/>
            <a:ext cx="1374775" cy="1169988"/>
          </a:xfrm>
          <a:prstGeom prst="line">
            <a:avLst/>
          </a:prstGeom>
          <a:noFill/>
          <a:ln w="2844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40BD6231-A3E3-43C0-B691-8DE5FE528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US" altLang="tr-TR" sz="1200">
                <a:solidFill>
                  <a:srgbClr val="FFFFFF"/>
                </a:solidFill>
              </a:rPr>
              <a:t>Sıkıştırılmış Gaz Tüpü Emniyeti</a:t>
            </a: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BB6D72EE-A598-4D08-B711-D3B824098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06388"/>
            <a:ext cx="8358187" cy="601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795" name="Line 3">
            <a:extLst>
              <a:ext uri="{FF2B5EF4-FFF2-40B4-BE49-F238E27FC236}">
                <a16:creationId xmlns:a16="http://schemas.microsoft.com/office/drawing/2014/main" id="{3EE6AEAD-C482-479A-AB66-2E348A7B5E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3013" y="1071563"/>
            <a:ext cx="2632075" cy="1290637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796" name="Line 4">
            <a:extLst>
              <a:ext uri="{FF2B5EF4-FFF2-40B4-BE49-F238E27FC236}">
                <a16:creationId xmlns:a16="http://schemas.microsoft.com/office/drawing/2014/main" id="{41FE1626-AC66-4517-B012-A632C5E1FB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1813" y="1071563"/>
            <a:ext cx="731837" cy="1443037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5C682EF1-20AF-4A0E-AF57-5C6273C0B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3124200"/>
            <a:ext cx="912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>
                <a:solidFill>
                  <a:srgbClr val="FFFF00"/>
                </a:solidFill>
              </a:rPr>
              <a:t>Zincir</a:t>
            </a:r>
          </a:p>
        </p:txBody>
      </p:sp>
      <p:sp>
        <p:nvSpPr>
          <p:cNvPr id="33798" name="Line 6">
            <a:extLst>
              <a:ext uri="{FF2B5EF4-FFF2-40B4-BE49-F238E27FC236}">
                <a16:creationId xmlns:a16="http://schemas.microsoft.com/office/drawing/2014/main" id="{BED909FB-FB30-4979-931B-8A05300783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3581400"/>
            <a:ext cx="361950" cy="1133475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B54F36DC-667A-4D39-8E48-D1D08A431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642938"/>
            <a:ext cx="5143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>
                <a:solidFill>
                  <a:srgbClr val="FFFF00"/>
                </a:solidFill>
              </a:rPr>
              <a:t>Emniyetsiz tüp, zincirle bağlanmamış</a:t>
            </a:r>
          </a:p>
        </p:txBody>
      </p:sp>
      <p:sp>
        <p:nvSpPr>
          <p:cNvPr id="33800" name="Line 8">
            <a:extLst>
              <a:ext uri="{FF2B5EF4-FFF2-40B4-BE49-F238E27FC236}">
                <a16:creationId xmlns:a16="http://schemas.microsoft.com/office/drawing/2014/main" id="{D46193F1-08C2-42BA-A0FD-50BF64772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125" y="3571875"/>
            <a:ext cx="3786188" cy="642938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4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>
            <a:extLst>
              <a:ext uri="{FF2B5EF4-FFF2-40B4-BE49-F238E27FC236}">
                <a16:creationId xmlns:a16="http://schemas.microsoft.com/office/drawing/2014/main" id="{52C235AF-8EB3-4D66-8CA3-260AD8421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US" altLang="tr-TR" sz="1200">
                <a:solidFill>
                  <a:srgbClr val="FFFFFF"/>
                </a:solidFill>
              </a:rPr>
              <a:t>Sıkıştırılmış Gaz Tüpü Emniyeti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C5944E80-F995-4C31-90E0-D6CBDC4E4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04800"/>
            <a:ext cx="8429625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8B89D78F-4DC5-49E0-B10F-932AB5E1B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38138"/>
            <a:ext cx="5183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>
                <a:solidFill>
                  <a:srgbClr val="FFFF00"/>
                </a:solidFill>
              </a:rPr>
              <a:t>Uygun biçimde raptedilmemiş tüpler</a:t>
            </a:r>
          </a:p>
        </p:txBody>
      </p:sp>
      <p:sp>
        <p:nvSpPr>
          <p:cNvPr id="34820" name="Line 4">
            <a:extLst>
              <a:ext uri="{FF2B5EF4-FFF2-40B4-BE49-F238E27FC236}">
                <a16:creationId xmlns:a16="http://schemas.microsoft.com/office/drawing/2014/main" id="{7D43A5E9-E037-446A-8BCA-69FC76414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4500" y="857250"/>
            <a:ext cx="142875" cy="2357438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4821" name="Line 5">
            <a:extLst>
              <a:ext uri="{FF2B5EF4-FFF2-40B4-BE49-F238E27FC236}">
                <a16:creationId xmlns:a16="http://schemas.microsoft.com/office/drawing/2014/main" id="{82EA8C7A-5E23-4F4D-B224-9F2BC002A8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4500" y="857250"/>
            <a:ext cx="4991100" cy="3486150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>
            <a:extLst>
              <a:ext uri="{FF2B5EF4-FFF2-40B4-BE49-F238E27FC236}">
                <a16:creationId xmlns:a16="http://schemas.microsoft.com/office/drawing/2014/main" id="{9C2C7F01-7FF4-4F4B-ADC9-4CEA9D766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US" altLang="tr-TR" sz="1200">
                <a:solidFill>
                  <a:srgbClr val="FFFFFF"/>
                </a:solidFill>
              </a:rPr>
              <a:t>Sıkıştırılmış Gaz Tüpü Emniyeti</a:t>
            </a: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413396E0-E7FE-46F8-8F36-FA075D397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28625"/>
            <a:ext cx="8429625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3" name="Line 3">
            <a:extLst>
              <a:ext uri="{FF2B5EF4-FFF2-40B4-BE49-F238E27FC236}">
                <a16:creationId xmlns:a16="http://schemas.microsoft.com/office/drawing/2014/main" id="{445A6F0B-D2C4-4C61-885D-673E94A089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27475" y="2428875"/>
            <a:ext cx="2146300" cy="500063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99A5A94A-703D-4141-83FA-7FF571B9E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1285875"/>
            <a:ext cx="35718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rgbClr val="FFFF00"/>
              </a:buClr>
              <a:buFont typeface="Times New Roman" panose="02020603050405020304" pitchFamily="18" charset="0"/>
              <a:buAutoNum type="arabicPeriod"/>
            </a:pPr>
            <a:r>
              <a:rPr lang="tr-TR" altLang="tr-TR" sz="2000">
                <a:solidFill>
                  <a:srgbClr val="FFFF00"/>
                </a:solidFill>
              </a:rPr>
              <a:t>Emniyetsiz tüp, zincirle bağlanmamış.</a:t>
            </a:r>
          </a:p>
          <a:p>
            <a:pPr eaLnBrk="1" hangingPunct="1">
              <a:buClr>
                <a:srgbClr val="FFFF00"/>
              </a:buClr>
              <a:buFont typeface="Times New Roman" panose="02020603050405020304" pitchFamily="18" charset="0"/>
              <a:buAutoNum type="arabicPeriod"/>
            </a:pPr>
            <a:r>
              <a:rPr lang="tr-TR" altLang="tr-TR" sz="2000">
                <a:solidFill>
                  <a:srgbClr val="FFFF00"/>
                </a:solidFill>
              </a:rPr>
              <a:t>Depoya kaldırıl</a:t>
            </a:r>
            <a:r>
              <a:rPr lang="en-US" altLang="tr-TR" sz="2000">
                <a:solidFill>
                  <a:srgbClr val="FFFF00"/>
                </a:solidFill>
              </a:rPr>
              <a:t>m</a:t>
            </a:r>
            <a:r>
              <a:rPr lang="tr-TR" altLang="tr-TR" sz="2000">
                <a:solidFill>
                  <a:srgbClr val="FFFF00"/>
                </a:solidFill>
              </a:rPr>
              <a:t>amış.</a:t>
            </a:r>
          </a:p>
        </p:txBody>
      </p:sp>
      <p:sp>
        <p:nvSpPr>
          <p:cNvPr id="35845" name="Line 5">
            <a:extLst>
              <a:ext uri="{FF2B5EF4-FFF2-40B4-BE49-F238E27FC236}">
                <a16:creationId xmlns:a16="http://schemas.microsoft.com/office/drawing/2014/main" id="{8D96F6A6-6A9F-4ED9-8F3E-B88C67A57E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7538" y="2428875"/>
            <a:ext cx="1574800" cy="857250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FB128404-BB2E-4F3F-A424-7F10FDF4A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US" altLang="tr-TR" sz="1200">
                <a:solidFill>
                  <a:srgbClr val="FFFFFF"/>
                </a:solidFill>
              </a:rPr>
              <a:t>Sıkıştırılmış Gaz Tüpü Emniyeti</a:t>
            </a: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C5E59DFE-C5BB-41A1-9D0C-A8F922706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8429625" cy="5857875"/>
          </a:xfrm>
          <a:prstGeom prst="rect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3">
            <a:extLst>
              <a:ext uri="{FF2B5EF4-FFF2-40B4-BE49-F238E27FC236}">
                <a16:creationId xmlns:a16="http://schemas.microsoft.com/office/drawing/2014/main" id="{D49F61BA-E7DA-468F-B59B-311221592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63" y="387350"/>
            <a:ext cx="378777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tr-TR" sz="2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ea typeface="+mn-ea"/>
              </a:rPr>
              <a:t>Yatay Durumda Terkedilmiş Tüp</a:t>
            </a:r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BE26E6B4-BB83-40DB-9CBB-25B8AB9F62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3413" y="762000"/>
            <a:ext cx="1222375" cy="990600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>
            <a:extLst>
              <a:ext uri="{FF2B5EF4-FFF2-40B4-BE49-F238E27FC236}">
                <a16:creationId xmlns:a16="http://schemas.microsoft.com/office/drawing/2014/main" id="{BDB2ED3A-B7B9-435B-A2BF-24E0A7AE9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US" altLang="tr-TR" sz="1200">
                <a:solidFill>
                  <a:srgbClr val="FFFFFF"/>
                </a:solidFill>
              </a:rPr>
              <a:t>Sıkıştırılmış Gaz Tüpü Emniyeti</a:t>
            </a:r>
          </a:p>
        </p:txBody>
      </p:sp>
      <p:pic>
        <p:nvPicPr>
          <p:cNvPr id="34819" name="Picture 2">
            <a:extLst>
              <a:ext uri="{FF2B5EF4-FFF2-40B4-BE49-F238E27FC236}">
                <a16:creationId xmlns:a16="http://schemas.microsoft.com/office/drawing/2014/main" id="{0B7C43A3-7145-4E3D-A596-B90725174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001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1" name="Text Box 3">
            <a:extLst>
              <a:ext uri="{FF2B5EF4-FFF2-40B4-BE49-F238E27FC236}">
                <a16:creationId xmlns:a16="http://schemas.microsoft.com/office/drawing/2014/main" id="{38F58693-7B12-4CBF-90FA-69830172E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2928938"/>
            <a:ext cx="525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1600">
                <a:solidFill>
                  <a:srgbClr val="FFFF00"/>
                </a:solidFill>
              </a:rPr>
              <a:t>Basınçlı tüplerin, yüksek hararete maruz kaldıklarında neler yapabileceğine iyi bir örnek..</a:t>
            </a:r>
          </a:p>
        </p:txBody>
      </p:sp>
      <p:cxnSp>
        <p:nvCxnSpPr>
          <p:cNvPr id="37892" name="AutoShape 4">
            <a:extLst>
              <a:ext uri="{FF2B5EF4-FFF2-40B4-BE49-F238E27FC236}">
                <a16:creationId xmlns:a16="http://schemas.microsoft.com/office/drawing/2014/main" id="{552F2564-2A26-4988-9902-E8C3DDDE9E87}"/>
              </a:ext>
            </a:extLst>
          </p:cNvPr>
          <p:cNvCxnSpPr>
            <a:cxnSpLocks noChangeShapeType="1"/>
            <a:stCxn id="37891" idx="2"/>
          </p:cNvCxnSpPr>
          <p:nvPr/>
        </p:nvCxnSpPr>
        <p:spPr bwMode="auto">
          <a:xfrm>
            <a:off x="4500563" y="3514725"/>
            <a:ext cx="630237" cy="228600"/>
          </a:xfrm>
          <a:prstGeom prst="straightConnector1">
            <a:avLst/>
          </a:prstGeom>
          <a:noFill/>
          <a:ln w="5724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2475796D-4C63-42B5-B819-B86B01D06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1200">
                <a:solidFill>
                  <a:srgbClr val="FFFFFF"/>
                </a:solidFill>
              </a:rPr>
              <a:t>Sıkıştırılmış Gaz Tüpü Emniyeti</a:t>
            </a:r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3D7E017E-5FFF-4233-97AC-D6BC18E9D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438" y="2255838"/>
            <a:ext cx="7748587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562FC2BB-E040-4A1B-B4C0-7AF8D7ECD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1200">
                <a:solidFill>
                  <a:srgbClr val="FFFFFF"/>
                </a:solidFill>
              </a:rPr>
              <a:t>Sıkıştırılmış Gaz Tüpü Emniyeti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F8BE96C1-52D3-43A6-94C9-009460CB0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81000"/>
            <a:ext cx="8501062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F56C2E32-9AC7-4833-BAA3-32638F7BE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5572125"/>
            <a:ext cx="77946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1800">
                <a:solidFill>
                  <a:srgbClr val="000000"/>
                </a:solidFill>
              </a:rPr>
              <a:t>Tüplerin düşmesine karşı önlem alınmamış. </a:t>
            </a:r>
          </a:p>
          <a:p>
            <a:pPr eaLnBrk="1" hangingPunct="1"/>
            <a:r>
              <a:rPr lang="tr-TR" altLang="tr-TR" sz="1800">
                <a:solidFill>
                  <a:srgbClr val="000000"/>
                </a:solidFill>
              </a:rPr>
              <a:t>Zincirin gevşek olduğuna ve boydan boya geçilmemiş olduğuna dikkat edin!</a:t>
            </a:r>
          </a:p>
        </p:txBody>
      </p:sp>
      <p:sp>
        <p:nvSpPr>
          <p:cNvPr id="16388" name="Line 4">
            <a:extLst>
              <a:ext uri="{FF2B5EF4-FFF2-40B4-BE49-F238E27FC236}">
                <a16:creationId xmlns:a16="http://schemas.microsoft.com/office/drawing/2014/main" id="{9871ABAF-BFA4-49CA-A286-4FFC65CBBE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2063" y="2855913"/>
            <a:ext cx="1428750" cy="717550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FB02CB55-E5E6-4D9D-821C-27A178EC6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00" y="2546350"/>
            <a:ext cx="728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1800">
                <a:solidFill>
                  <a:srgbClr val="FFFF00"/>
                </a:solidFill>
              </a:rPr>
              <a:t>Zincir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>
            <a:extLst>
              <a:ext uri="{FF2B5EF4-FFF2-40B4-BE49-F238E27FC236}">
                <a16:creationId xmlns:a16="http://schemas.microsoft.com/office/drawing/2014/main" id="{F721CAF3-F6FC-4A3F-8154-F5ABF6812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1200">
                <a:solidFill>
                  <a:srgbClr val="FFFFFF"/>
                </a:solidFill>
              </a:rPr>
              <a:t>Sıkıştırılmış Gaz Tüpü Emniyeti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F317374E-B5CE-4E2E-ACC5-5DBD1ADC5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381000"/>
            <a:ext cx="82867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2432629F-9064-4372-9A8A-3D0475835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5721350"/>
            <a:ext cx="29384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2000">
                <a:solidFill>
                  <a:srgbClr val="FF0000"/>
                </a:solidFill>
              </a:rPr>
              <a:t>1. </a:t>
            </a:r>
            <a:r>
              <a:rPr lang="tr-TR" altLang="tr-TR" sz="2000">
                <a:solidFill>
                  <a:srgbClr val="000000"/>
                </a:solidFill>
              </a:rPr>
              <a:t>Tüp sabitlenmemiş</a:t>
            </a:r>
          </a:p>
          <a:p>
            <a:pPr eaLnBrk="1" hangingPunct="1">
              <a:buFont typeface="Tahoma" panose="020B0604030504040204" pitchFamily="34" charset="0"/>
              <a:buNone/>
            </a:pPr>
            <a:endParaRPr lang="tr-TR" altLang="tr-TR" sz="2000">
              <a:solidFill>
                <a:srgbClr val="000000"/>
              </a:solidFill>
            </a:endParaRP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1EF81316-B5C1-4031-8291-CCC464F6D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38" y="5721350"/>
            <a:ext cx="30670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2000">
                <a:solidFill>
                  <a:srgbClr val="FF0000"/>
                </a:solidFill>
              </a:rPr>
              <a:t>2. </a:t>
            </a:r>
            <a:r>
              <a:rPr lang="tr-TR" altLang="tr-TR" sz="2000">
                <a:solidFill>
                  <a:srgbClr val="000000"/>
                </a:solidFill>
              </a:rPr>
              <a:t>Tüp depoya kaldırılmalı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AD546024-B9A7-440C-ACB3-733298075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6019800"/>
            <a:ext cx="29749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2000">
                <a:solidFill>
                  <a:srgbClr val="FF0000"/>
                </a:solidFill>
              </a:rPr>
              <a:t>3. </a:t>
            </a:r>
            <a:r>
              <a:rPr lang="tr-TR" altLang="tr-TR" sz="2000">
                <a:solidFill>
                  <a:srgbClr val="000000"/>
                </a:solidFill>
              </a:rPr>
              <a:t>Hasara </a:t>
            </a:r>
            <a:r>
              <a:rPr lang="en-US" altLang="tr-TR" sz="2000">
                <a:solidFill>
                  <a:srgbClr val="000000"/>
                </a:solidFill>
              </a:rPr>
              <a:t>m</a:t>
            </a:r>
            <a:r>
              <a:rPr lang="tr-TR" altLang="tr-TR" sz="2000">
                <a:solidFill>
                  <a:srgbClr val="000000"/>
                </a:solidFill>
              </a:rPr>
              <a:t>uruz </a:t>
            </a:r>
            <a:r>
              <a:rPr lang="en-US" altLang="tr-TR" sz="2000">
                <a:solidFill>
                  <a:srgbClr val="000000"/>
                </a:solidFill>
              </a:rPr>
              <a:t>k</a:t>
            </a:r>
            <a:r>
              <a:rPr lang="tr-TR" altLang="tr-TR" sz="2000">
                <a:solidFill>
                  <a:srgbClr val="000000"/>
                </a:solidFill>
              </a:rPr>
              <a:t>alabilir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C0EFAE3D-46EB-4135-804C-A4164367B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713" y="6019800"/>
            <a:ext cx="39401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2000">
                <a:solidFill>
                  <a:srgbClr val="FF0000"/>
                </a:solidFill>
              </a:rPr>
              <a:t>4. </a:t>
            </a:r>
            <a:r>
              <a:rPr lang="tr-TR" altLang="tr-TR" sz="2000">
                <a:solidFill>
                  <a:srgbClr val="000000"/>
                </a:solidFill>
              </a:rPr>
              <a:t>Elektrik kablosu tüpün üstünde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C3B316DF-AE6C-46B8-AAB5-FAFD34552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975" y="793750"/>
            <a:ext cx="9667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1800">
                <a:solidFill>
                  <a:srgbClr val="FFFF00"/>
                </a:solidFill>
              </a:rPr>
              <a:t>Elektrik</a:t>
            </a:r>
          </a:p>
          <a:p>
            <a:pPr eaLnBrk="1" hangingPunct="1"/>
            <a:r>
              <a:rPr lang="tr-TR" altLang="tr-TR" sz="1800">
                <a:solidFill>
                  <a:srgbClr val="FFFF00"/>
                </a:solidFill>
              </a:rPr>
              <a:t>Kablosu</a:t>
            </a:r>
          </a:p>
        </p:txBody>
      </p:sp>
      <p:sp>
        <p:nvSpPr>
          <p:cNvPr id="17416" name="Line 8">
            <a:extLst>
              <a:ext uri="{FF2B5EF4-FFF2-40B4-BE49-F238E27FC236}">
                <a16:creationId xmlns:a16="http://schemas.microsoft.com/office/drawing/2014/main" id="{48E22E1A-C92E-45A0-8382-392FFB7A1D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1065213"/>
            <a:ext cx="1143000" cy="917575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3ACFDE4B-7CC0-482B-BA47-3416C645D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1200">
                <a:solidFill>
                  <a:srgbClr val="FFFFFF"/>
                </a:solidFill>
              </a:rPr>
              <a:t>Sıkıştırılmış Gaz Tüpü Emniyeti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FD9061B4-0FB2-41F6-9A54-A15378223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" y="228600"/>
            <a:ext cx="83867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51156027-A0FC-4EF0-9FF5-B196D2DC8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25" y="5500688"/>
            <a:ext cx="316071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2000">
                <a:solidFill>
                  <a:srgbClr val="FF0000"/>
                </a:solidFill>
              </a:rPr>
              <a:t>1. </a:t>
            </a:r>
            <a:r>
              <a:rPr lang="tr-TR" altLang="tr-TR" sz="2000">
                <a:solidFill>
                  <a:srgbClr val="000000"/>
                </a:solidFill>
              </a:rPr>
              <a:t>Küçük tüp bağlanmamış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CB2F290F-1AA7-4B1A-9EC6-6A25B1CDC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88" y="6000750"/>
            <a:ext cx="53895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2000">
                <a:solidFill>
                  <a:srgbClr val="FF0000"/>
                </a:solidFill>
              </a:rPr>
              <a:t>2.</a:t>
            </a:r>
            <a:r>
              <a:rPr lang="tr-TR" altLang="tr-TR" sz="2000">
                <a:solidFill>
                  <a:srgbClr val="000000"/>
                </a:solidFill>
              </a:rPr>
              <a:t> Yanıcı maddeler tüplerle birlikte depolanıyor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3FF10B13-F147-49F8-96B3-A010AA24F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75" y="5572125"/>
            <a:ext cx="19288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2000">
                <a:solidFill>
                  <a:srgbClr val="FF0000"/>
                </a:solidFill>
              </a:rPr>
              <a:t>3. </a:t>
            </a:r>
            <a:r>
              <a:rPr lang="tr-TR" altLang="tr-TR" sz="2000">
                <a:solidFill>
                  <a:srgbClr val="000000"/>
                </a:solidFill>
              </a:rPr>
              <a:t>Çok </a:t>
            </a:r>
            <a:r>
              <a:rPr lang="en-US" altLang="tr-TR" sz="2000">
                <a:solidFill>
                  <a:srgbClr val="000000"/>
                </a:solidFill>
              </a:rPr>
              <a:t>d</a:t>
            </a:r>
            <a:r>
              <a:rPr lang="tr-TR" altLang="tr-TR" sz="2000">
                <a:solidFill>
                  <a:srgbClr val="000000"/>
                </a:solidFill>
              </a:rPr>
              <a:t>üzensiz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C6EDBA3F-5553-4E6A-BE7E-4D284612E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1200">
                <a:solidFill>
                  <a:srgbClr val="FFFFFF"/>
                </a:solidFill>
              </a:rPr>
              <a:t>Sıkıştırılmış Gaz Tüpü Emniyeti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2AAC846C-14EC-4CCA-A107-A4984DAA5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500063"/>
            <a:ext cx="842962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B3DD23EB-33E5-4FDE-98AA-385F1657A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5500688"/>
            <a:ext cx="74295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2000">
                <a:solidFill>
                  <a:srgbClr val="FF0000"/>
                </a:solidFill>
              </a:rPr>
              <a:t>4. Asetilen ve Oksijen tüpleri </a:t>
            </a:r>
            <a:r>
              <a:rPr lang="tr-TR" altLang="tr-TR" sz="2000">
                <a:solidFill>
                  <a:srgbClr val="000000"/>
                </a:solidFill>
              </a:rPr>
              <a:t>birbirine çok yakın  muhafaza ediliyor ve zincirlenmemiş.</a:t>
            </a:r>
          </a:p>
        </p:txBody>
      </p:sp>
      <p:cxnSp>
        <p:nvCxnSpPr>
          <p:cNvPr id="19460" name="AutoShape 4">
            <a:extLst>
              <a:ext uri="{FF2B5EF4-FFF2-40B4-BE49-F238E27FC236}">
                <a16:creationId xmlns:a16="http://schemas.microsoft.com/office/drawing/2014/main" id="{63A8D83E-F825-45B7-9BC9-D63FBB4E819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216025" y="3573463"/>
            <a:ext cx="1785938" cy="142875"/>
          </a:xfrm>
          <a:prstGeom prst="straightConnector1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1" name="AutoShape 5">
            <a:extLst>
              <a:ext uri="{FF2B5EF4-FFF2-40B4-BE49-F238E27FC236}">
                <a16:creationId xmlns:a16="http://schemas.microsoft.com/office/drawing/2014/main" id="{7B306CA4-FBC9-46D4-9E5E-C612D1DA01E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143250" y="3429000"/>
            <a:ext cx="2643188" cy="1928813"/>
          </a:xfrm>
          <a:prstGeom prst="straightConnector1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A431A331-1BDC-4D72-B102-D23E23C70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1200">
                <a:solidFill>
                  <a:srgbClr val="FFFFFF"/>
                </a:solidFill>
              </a:rPr>
              <a:t>Sıkıştırılmış Gaz Tüpü Emniyeti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A85C3946-B97A-4CC2-9527-1462746C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04800"/>
            <a:ext cx="8358187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74905A03-C0DF-4144-AE99-9A00DBA61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072063"/>
            <a:ext cx="592931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2000">
                <a:solidFill>
                  <a:srgbClr val="FF0000"/>
                </a:solidFill>
              </a:rPr>
              <a:t>1. </a:t>
            </a:r>
            <a:r>
              <a:rPr lang="tr-TR" altLang="tr-TR" sz="2000">
                <a:solidFill>
                  <a:srgbClr val="000000"/>
                </a:solidFill>
              </a:rPr>
              <a:t>Tüpler hasardan korumak üzere depolanmalıdır.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9BB1EAA8-F59A-45E0-B450-3BF440EFF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5643563"/>
            <a:ext cx="45720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2000">
                <a:solidFill>
                  <a:srgbClr val="FF0000"/>
                </a:solidFill>
              </a:rPr>
              <a:t>2. </a:t>
            </a:r>
            <a:r>
              <a:rPr lang="tr-TR" altLang="tr-TR" sz="2000">
                <a:solidFill>
                  <a:srgbClr val="000000"/>
                </a:solidFill>
              </a:rPr>
              <a:t>Boş ya da dolu olsun yerde yatay vaziyette durmamalıdır.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85DB6796-5A7C-40BA-B27E-7BFA2F923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5429250"/>
            <a:ext cx="2643188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2000">
                <a:solidFill>
                  <a:srgbClr val="FF0000"/>
                </a:solidFill>
              </a:rPr>
              <a:t>3. </a:t>
            </a:r>
            <a:r>
              <a:rPr lang="tr-TR" altLang="tr-TR" sz="2000">
                <a:solidFill>
                  <a:srgbClr val="000000"/>
                </a:solidFill>
              </a:rPr>
              <a:t>Güneş ışınlarına maruziyet var.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F8C81051-4A12-4839-9AE4-936587C44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1200">
                <a:solidFill>
                  <a:srgbClr val="FFFFFF"/>
                </a:solidFill>
              </a:rPr>
              <a:t>Sıkıştırılmış Gaz Tüpü Emniyeti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5BDB8D81-4F8F-4597-AE1C-488EBCEE2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533400"/>
            <a:ext cx="82867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DFDD5E13-7CED-4217-890E-3B386261F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5572125"/>
            <a:ext cx="815181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2000">
                <a:solidFill>
                  <a:srgbClr val="FF0000"/>
                </a:solidFill>
              </a:rPr>
              <a:t>1. </a:t>
            </a:r>
            <a:r>
              <a:rPr lang="tr-TR" altLang="tr-TR" sz="2000">
                <a:solidFill>
                  <a:srgbClr val="000000"/>
                </a:solidFill>
              </a:rPr>
              <a:t>Tüpler yerde, gelişigüzel atılmış, usulüne uygun muhafaza edilmiyor.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FE08FCA3-BB04-438E-982D-CE6C70003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5929313"/>
            <a:ext cx="67627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2000">
                <a:solidFill>
                  <a:srgbClr val="FF0000"/>
                </a:solidFill>
              </a:rPr>
              <a:t>2. </a:t>
            </a:r>
            <a:r>
              <a:rPr lang="tr-TR" altLang="tr-TR" sz="2000">
                <a:solidFill>
                  <a:srgbClr val="000000"/>
                </a:solidFill>
              </a:rPr>
              <a:t>Yakın çevredeki forklift operasyonlarıyla hasar görebilir. 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E613FC1D-8FD1-41D9-AA69-18D125B28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143000"/>
            <a:ext cx="9525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tr-TR" altLang="tr-TR" sz="2000">
                <a:solidFill>
                  <a:srgbClr val="FFFF00"/>
                </a:solidFill>
              </a:rPr>
              <a:t>Forklift</a:t>
            </a:r>
          </a:p>
        </p:txBody>
      </p:sp>
      <p:sp>
        <p:nvSpPr>
          <p:cNvPr id="21510" name="Line 6">
            <a:extLst>
              <a:ext uri="{FF2B5EF4-FFF2-40B4-BE49-F238E27FC236}">
                <a16:creationId xmlns:a16="http://schemas.microsoft.com/office/drawing/2014/main" id="{7E1E9370-1673-40EF-B93A-D94C3AFFEA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27350" y="1357313"/>
            <a:ext cx="1646238" cy="1587"/>
          </a:xfrm>
          <a:prstGeom prst="line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7208856B-6E5B-49E9-B9F0-144DEC62D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410325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US" altLang="tr-TR" sz="1200">
                <a:solidFill>
                  <a:srgbClr val="FFFFFF"/>
                </a:solidFill>
              </a:rPr>
              <a:t>Sıkıştırılmış Gaz Tüpü Emniyeti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9331AD4B-A808-4437-9087-123853770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04800"/>
            <a:ext cx="8501063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AD30E769-67C4-447A-9A81-1750C465E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5286375"/>
            <a:ext cx="47402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US" altLang="tr-TR" sz="2000">
                <a:solidFill>
                  <a:srgbClr val="FF0000"/>
                </a:solidFill>
              </a:rPr>
              <a:t>1. </a:t>
            </a:r>
            <a:r>
              <a:rPr lang="tr-TR" altLang="tr-TR" sz="2000">
                <a:solidFill>
                  <a:srgbClr val="000000"/>
                </a:solidFill>
              </a:rPr>
              <a:t>Uygun olmayan yerleşim, düzensizlik. 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B62A0C37-ED1D-408D-949E-961ABE67F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5786438"/>
            <a:ext cx="290988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Tahoma" panose="020B060403050404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US" altLang="tr-TR" sz="2000">
                <a:solidFill>
                  <a:srgbClr val="FF0000"/>
                </a:solidFill>
              </a:rPr>
              <a:t>2. </a:t>
            </a:r>
            <a:r>
              <a:rPr lang="tr-TR" altLang="tr-TR" sz="2000">
                <a:solidFill>
                  <a:srgbClr val="000000"/>
                </a:solidFill>
              </a:rPr>
              <a:t>Valf başlığı konulmalı.</a:t>
            </a:r>
          </a:p>
        </p:txBody>
      </p:sp>
      <p:cxnSp>
        <p:nvCxnSpPr>
          <p:cNvPr id="22533" name="AutoShape 5">
            <a:extLst>
              <a:ext uri="{FF2B5EF4-FFF2-40B4-BE49-F238E27FC236}">
                <a16:creationId xmlns:a16="http://schemas.microsoft.com/office/drawing/2014/main" id="{38D40003-3910-4C09-B43E-E5FBF77677F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01900" y="1073150"/>
            <a:ext cx="642938" cy="500063"/>
          </a:xfrm>
          <a:prstGeom prst="straightConnector1">
            <a:avLst/>
          </a:prstGeom>
          <a:noFill/>
          <a:ln w="3816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is Teması">
  <a:themeElements>
    <a:clrScheme name="Ofis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 Teması">
      <a:majorFont>
        <a:latin typeface="Georgia"/>
        <a:ea typeface="MS Gothic"/>
        <a:cs typeface="MS Gothic"/>
      </a:majorFont>
      <a:minorFont>
        <a:latin typeface="Georgia"/>
        <a:ea typeface="MS Gothic"/>
        <a:cs typeface="MS Gothic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charset="0"/>
            <a:cs typeface="Arial" charset="0"/>
          </a:defRPr>
        </a:defPPr>
      </a:lstStyle>
    </a:lnDef>
  </a:objectDefaults>
  <a:extraClrSchemeLst>
    <a:extraClrScheme>
      <a:clrScheme name="Ofis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Ofis Teması">
  <a:themeElements>
    <a:clrScheme name="Ofis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 Teması">
      <a:majorFont>
        <a:latin typeface="Georgia"/>
        <a:ea typeface="MS Gothic"/>
        <a:cs typeface="MS Gothic"/>
      </a:majorFont>
      <a:minorFont>
        <a:latin typeface="Georgia"/>
        <a:ea typeface="MS Gothic"/>
        <a:cs typeface="MS Gothic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charset="0"/>
            <a:cs typeface="Arial" charset="0"/>
          </a:defRPr>
        </a:defPPr>
      </a:lstStyle>
    </a:lnDef>
  </a:objectDefaults>
  <a:extraClrSchemeLst>
    <a:extraClrScheme>
      <a:clrScheme name="Ofis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is Teması">
  <a:themeElements>
    <a:clrScheme name="Ofis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 Teması">
      <a:majorFont>
        <a:latin typeface="Georgia"/>
        <a:ea typeface="MS Gothic"/>
        <a:cs typeface="MS Gothic"/>
      </a:majorFont>
      <a:minorFont>
        <a:latin typeface="Georgia"/>
        <a:ea typeface="MS Gothic"/>
        <a:cs typeface="MS Gothic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charset="0"/>
            <a:cs typeface="Arial" charset="0"/>
          </a:defRPr>
        </a:defPPr>
      </a:lstStyle>
    </a:lnDef>
  </a:objectDefaults>
  <a:extraClrSchemeLst>
    <a:extraClrScheme>
      <a:clrScheme name="Ofis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is Teması">
  <a:themeElements>
    <a:clrScheme name="Ofis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 Teması">
      <a:majorFont>
        <a:latin typeface="Georgia"/>
        <a:ea typeface="MS Gothic"/>
        <a:cs typeface="MS Gothic"/>
      </a:majorFont>
      <a:minorFont>
        <a:latin typeface="Georgia"/>
        <a:ea typeface="MS Gothic"/>
        <a:cs typeface="MS Gothic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charset="0"/>
            <a:cs typeface="Arial" charset="0"/>
          </a:defRPr>
        </a:defPPr>
      </a:lstStyle>
    </a:lnDef>
  </a:objectDefaults>
  <a:extraClrSchemeLst>
    <a:extraClrScheme>
      <a:clrScheme name="Ofis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is Teması">
  <a:themeElements>
    <a:clrScheme name="Ofis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 Teması">
      <a:majorFont>
        <a:latin typeface="Georgia"/>
        <a:ea typeface="MS Gothic"/>
        <a:cs typeface="MS Gothic"/>
      </a:majorFont>
      <a:minorFont>
        <a:latin typeface="Georgia"/>
        <a:ea typeface="MS Gothic"/>
        <a:cs typeface="MS Gothic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charset="0"/>
            <a:cs typeface="Arial" charset="0"/>
          </a:defRPr>
        </a:defPPr>
      </a:lstStyle>
    </a:lnDef>
  </a:objectDefaults>
  <a:extraClrSchemeLst>
    <a:extraClrScheme>
      <a:clrScheme name="Ofis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is Teması">
  <a:themeElements>
    <a:clrScheme name="Ofis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 Teması">
      <a:majorFont>
        <a:latin typeface="Georgia"/>
        <a:ea typeface="MS Gothic"/>
        <a:cs typeface="MS Gothic"/>
      </a:majorFont>
      <a:minorFont>
        <a:latin typeface="Georgia"/>
        <a:ea typeface="MS Gothic"/>
        <a:cs typeface="MS Gothic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charset="0"/>
            <a:cs typeface="Arial" charset="0"/>
          </a:defRPr>
        </a:defPPr>
      </a:lstStyle>
    </a:lnDef>
  </a:objectDefaults>
  <a:extraClrSchemeLst>
    <a:extraClrScheme>
      <a:clrScheme name="Ofis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fis Teması">
  <a:themeElements>
    <a:clrScheme name="Ofis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 Teması">
      <a:majorFont>
        <a:latin typeface="Georgia"/>
        <a:ea typeface="MS Gothic"/>
        <a:cs typeface="MS Gothic"/>
      </a:majorFont>
      <a:minorFont>
        <a:latin typeface="Georgia"/>
        <a:ea typeface="MS Gothic"/>
        <a:cs typeface="MS Gothic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charset="0"/>
            <a:cs typeface="Arial" charset="0"/>
          </a:defRPr>
        </a:defPPr>
      </a:lstStyle>
    </a:lnDef>
  </a:objectDefaults>
  <a:extraClrSchemeLst>
    <a:extraClrScheme>
      <a:clrScheme name="Ofis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Ofis Teması">
  <a:themeElements>
    <a:clrScheme name="Ofis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 Teması">
      <a:majorFont>
        <a:latin typeface="Georgia"/>
        <a:ea typeface="MS Gothic"/>
        <a:cs typeface="MS Gothic"/>
      </a:majorFont>
      <a:minorFont>
        <a:latin typeface="Georgia"/>
        <a:ea typeface="MS Gothic"/>
        <a:cs typeface="MS Gothic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charset="0"/>
            <a:cs typeface="Arial" charset="0"/>
          </a:defRPr>
        </a:defPPr>
      </a:lstStyle>
    </a:lnDef>
  </a:objectDefaults>
  <a:extraClrSchemeLst>
    <a:extraClrScheme>
      <a:clrScheme name="Ofis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Ofis Teması">
  <a:themeElements>
    <a:clrScheme name="Ofis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 Teması">
      <a:majorFont>
        <a:latin typeface="Georgia"/>
        <a:ea typeface="MS Gothic"/>
        <a:cs typeface="MS Gothic"/>
      </a:majorFont>
      <a:minorFont>
        <a:latin typeface="Georgia"/>
        <a:ea typeface="MS Gothic"/>
        <a:cs typeface="MS Gothic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charset="0"/>
            <a:cs typeface="Arial" charset="0"/>
          </a:defRPr>
        </a:defPPr>
      </a:lstStyle>
    </a:lnDef>
  </a:objectDefaults>
  <a:extraClrSchemeLst>
    <a:extraClrScheme>
      <a:clrScheme name="Ofis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is Teması">
  <a:themeElements>
    <a:clrScheme name="Ofis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 Teması">
      <a:majorFont>
        <a:latin typeface="Georgia"/>
        <a:ea typeface="MS Gothic"/>
        <a:cs typeface="MS Gothic"/>
      </a:majorFont>
      <a:minorFont>
        <a:latin typeface="Georgia"/>
        <a:ea typeface="MS Gothic"/>
        <a:cs typeface="MS Gothic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charset="0"/>
            <a:cs typeface="Arial" charset="0"/>
          </a:defRPr>
        </a:defPPr>
      </a:lstStyle>
    </a:lnDef>
  </a:objectDefaults>
  <a:extraClrSchemeLst>
    <a:extraClrScheme>
      <a:clrScheme name="Ofis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440</Words>
  <Application>Microsoft Office PowerPoint</Application>
  <PresentationFormat>Ekran Gösterisi (4:3)</PresentationFormat>
  <Paragraphs>121</Paragraphs>
  <Slides>25</Slides>
  <Notes>24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10</vt:i4>
      </vt:variant>
      <vt:variant>
        <vt:lpstr>Slayt Başlıkları</vt:lpstr>
      </vt:variant>
      <vt:variant>
        <vt:i4>25</vt:i4>
      </vt:variant>
    </vt:vector>
  </HeadingPairs>
  <TitlesOfParts>
    <vt:vector size="41" baseType="lpstr">
      <vt:lpstr>Tahoma</vt:lpstr>
      <vt:lpstr>MS Gothic</vt:lpstr>
      <vt:lpstr>Times New Roman</vt:lpstr>
      <vt:lpstr>Georgia</vt:lpstr>
      <vt:lpstr>Arial</vt:lpstr>
      <vt:lpstr>Lucida Sans Unicode</vt:lpstr>
      <vt:lpstr>2_Ofis Teması</vt:lpstr>
      <vt:lpstr>3_Ofis Teması</vt:lpstr>
      <vt:lpstr>4_Ofis Teması</vt:lpstr>
      <vt:lpstr>5_Ofis Teması</vt:lpstr>
      <vt:lpstr>6_Ofis Teması</vt:lpstr>
      <vt:lpstr>7_Ofis Teması</vt:lpstr>
      <vt:lpstr>8_Ofis Teması</vt:lpstr>
      <vt:lpstr>9_Ofis Teması</vt:lpstr>
      <vt:lpstr>10_Ofis Teması</vt:lpstr>
      <vt:lpstr>11_Ofis Teması</vt:lpstr>
      <vt:lpstr>Hatalı Basınçlı Tüp Depolama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 User</dc:creator>
  <cp:lastModifiedBy>Erkan Keleşoğlu</cp:lastModifiedBy>
  <cp:revision>65</cp:revision>
  <cp:lastPrinted>1601-01-01T00:00:00Z</cp:lastPrinted>
  <dcterms:created xsi:type="dcterms:W3CDTF">2000-08-23T16:09:51Z</dcterms:created>
  <dcterms:modified xsi:type="dcterms:W3CDTF">2021-08-09T12:10:43Z</dcterms:modified>
</cp:coreProperties>
</file>