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10" r:id="rId28"/>
    <p:sldId id="306" r:id="rId29"/>
    <p:sldId id="311" r:id="rId30"/>
    <p:sldId id="307" r:id="rId31"/>
    <p:sldId id="308" r:id="rId32"/>
    <p:sldId id="312" r:id="rId33"/>
    <p:sldId id="313" r:id="rId34"/>
    <p:sldId id="314" r:id="rId35"/>
    <p:sldId id="309" r:id="rId36"/>
    <p:sldId id="27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105" d="100"/>
          <a:sy n="105" d="100"/>
        </p:scale>
        <p:origin x="1668" y="96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8">
            <a:extLst>
              <a:ext uri="{FF2B5EF4-FFF2-40B4-BE49-F238E27FC236}">
                <a16:creationId xmlns:a16="http://schemas.microsoft.com/office/drawing/2014/main" id="{33A139BE-1CD8-40D1-87A4-8F6FBB11238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30375" y="5076825"/>
            <a:ext cx="7413625" cy="17954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5" name="Group 69">
            <a:extLst>
              <a:ext uri="{FF2B5EF4-FFF2-40B4-BE49-F238E27FC236}">
                <a16:creationId xmlns:a16="http://schemas.microsoft.com/office/drawing/2014/main" id="{1CE6ED23-33C4-4084-B9C5-DB5C44D4FF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24300" y="5300663"/>
            <a:ext cx="1223963" cy="1152525"/>
            <a:chOff x="4016" y="170"/>
            <a:chExt cx="1627" cy="1672"/>
          </a:xfrm>
        </p:grpSpPr>
        <p:sp>
          <p:nvSpPr>
            <p:cNvPr id="6" name="Line 70">
              <a:extLst>
                <a:ext uri="{FF2B5EF4-FFF2-40B4-BE49-F238E27FC236}">
                  <a16:creationId xmlns:a16="http://schemas.microsoft.com/office/drawing/2014/main" id="{C35EDF54-4B9C-4E81-B5F4-1276FE6DFA4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286" y="352"/>
              <a:ext cx="2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" name="Line 71">
              <a:extLst>
                <a:ext uri="{FF2B5EF4-FFF2-40B4-BE49-F238E27FC236}">
                  <a16:creationId xmlns:a16="http://schemas.microsoft.com/office/drawing/2014/main" id="{21AC10EC-DE36-4C4D-AE8B-6B36131D4F2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29" y="670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" name="Line 72">
              <a:extLst>
                <a:ext uri="{FF2B5EF4-FFF2-40B4-BE49-F238E27FC236}">
                  <a16:creationId xmlns:a16="http://schemas.microsoft.com/office/drawing/2014/main" id="{5423329F-E14F-44C5-8991-70DE26F0DE3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29" y="667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" name="Line 73">
              <a:extLst>
                <a:ext uri="{FF2B5EF4-FFF2-40B4-BE49-F238E27FC236}">
                  <a16:creationId xmlns:a16="http://schemas.microsoft.com/office/drawing/2014/main" id="{50D0253F-101B-40C1-B794-A30FF8401E8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3" y="582"/>
              <a:ext cx="32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" name="Line 74">
              <a:extLst>
                <a:ext uri="{FF2B5EF4-FFF2-40B4-BE49-F238E27FC236}">
                  <a16:creationId xmlns:a16="http://schemas.microsoft.com/office/drawing/2014/main" id="{B025220F-455E-486C-8FA1-AED71579839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52" y="398"/>
              <a:ext cx="2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" name="Line 75">
              <a:extLst>
                <a:ext uri="{FF2B5EF4-FFF2-40B4-BE49-F238E27FC236}">
                  <a16:creationId xmlns:a16="http://schemas.microsoft.com/office/drawing/2014/main" id="{7A66D9E9-5C24-4908-9A75-7E056C613B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71" y="1128"/>
              <a:ext cx="395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" name="Line 76">
              <a:extLst>
                <a:ext uri="{FF2B5EF4-FFF2-40B4-BE49-F238E27FC236}">
                  <a16:creationId xmlns:a16="http://schemas.microsoft.com/office/drawing/2014/main" id="{A5C209C0-871E-43F4-BC71-CC96C719BE0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461" y="626"/>
              <a:ext cx="11" cy="1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" name="Line 77">
              <a:extLst>
                <a:ext uri="{FF2B5EF4-FFF2-40B4-BE49-F238E27FC236}">
                  <a16:creationId xmlns:a16="http://schemas.microsoft.com/office/drawing/2014/main" id="{B0BB0431-B504-4EAA-B5B1-8EE5438A439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6" y="1031"/>
              <a:ext cx="2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" name="Line 78">
              <a:extLst>
                <a:ext uri="{FF2B5EF4-FFF2-40B4-BE49-F238E27FC236}">
                  <a16:creationId xmlns:a16="http://schemas.microsoft.com/office/drawing/2014/main" id="{7CD54763-6066-4DB4-9E02-AB8226EA3B9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6" y="1517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BB4D9A54-9CE6-46AC-8038-222B20D8324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2" y="1524"/>
              <a:ext cx="4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" name="Line 80">
              <a:extLst>
                <a:ext uri="{FF2B5EF4-FFF2-40B4-BE49-F238E27FC236}">
                  <a16:creationId xmlns:a16="http://schemas.microsoft.com/office/drawing/2014/main" id="{E2C2B249-87F9-487E-9C86-E229BB653AD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76" y="1368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" name="Line 81">
              <a:extLst>
                <a:ext uri="{FF2B5EF4-FFF2-40B4-BE49-F238E27FC236}">
                  <a16:creationId xmlns:a16="http://schemas.microsoft.com/office/drawing/2014/main" id="{1719A7DC-9DEB-4154-B4B0-174DEBE0A28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76" y="1361"/>
              <a:ext cx="2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" name="Line 82">
              <a:extLst>
                <a:ext uri="{FF2B5EF4-FFF2-40B4-BE49-F238E27FC236}">
                  <a16:creationId xmlns:a16="http://schemas.microsoft.com/office/drawing/2014/main" id="{D99E1333-DDEE-492F-A9F7-BF238122EAF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7" y="891"/>
              <a:ext cx="8" cy="4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" name="Line 83">
              <a:extLst>
                <a:ext uri="{FF2B5EF4-FFF2-40B4-BE49-F238E27FC236}">
                  <a16:creationId xmlns:a16="http://schemas.microsoft.com/office/drawing/2014/main" id="{E6DC9F1E-D3FA-4E89-AD3B-0C447D1A944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67" y="884"/>
              <a:ext cx="0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" name="Line 84">
              <a:extLst>
                <a:ext uri="{FF2B5EF4-FFF2-40B4-BE49-F238E27FC236}">
                  <a16:creationId xmlns:a16="http://schemas.microsoft.com/office/drawing/2014/main" id="{B48C9699-5B4E-40C9-95FF-9308306FCB1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7" y="884"/>
              <a:ext cx="6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" name="Line 85">
              <a:extLst>
                <a:ext uri="{FF2B5EF4-FFF2-40B4-BE49-F238E27FC236}">
                  <a16:creationId xmlns:a16="http://schemas.microsoft.com/office/drawing/2014/main" id="{552507EE-469C-4130-9D96-7733346DB1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0" y="1029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" name="Line 86">
              <a:extLst>
                <a:ext uri="{FF2B5EF4-FFF2-40B4-BE49-F238E27FC236}">
                  <a16:creationId xmlns:a16="http://schemas.microsoft.com/office/drawing/2014/main" id="{F376E26A-AA7C-4939-AC06-ADC3FCACEE7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4" y="1561"/>
              <a:ext cx="84" cy="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" name="Line 87">
              <a:extLst>
                <a:ext uri="{FF2B5EF4-FFF2-40B4-BE49-F238E27FC236}">
                  <a16:creationId xmlns:a16="http://schemas.microsoft.com/office/drawing/2014/main" id="{68262734-7140-4864-AD11-FAD99377C7A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71" y="1566"/>
              <a:ext cx="2" cy="2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" name="Line 88">
              <a:extLst>
                <a:ext uri="{FF2B5EF4-FFF2-40B4-BE49-F238E27FC236}">
                  <a16:creationId xmlns:a16="http://schemas.microsoft.com/office/drawing/2014/main" id="{12413EFF-875B-4BDB-8F3A-26BC32D32E5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2" y="815"/>
              <a:ext cx="205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" name="Line 89">
              <a:extLst>
                <a:ext uri="{FF2B5EF4-FFF2-40B4-BE49-F238E27FC236}">
                  <a16:creationId xmlns:a16="http://schemas.microsoft.com/office/drawing/2014/main" id="{A1CCD484-8963-43C0-BEF3-A1418ACF9F6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76" y="638"/>
              <a:ext cx="2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D5F3BA14-45A4-4EAE-A633-BD71F41A63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056" y="1554"/>
              <a:ext cx="82" cy="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" name="Line 91">
              <a:extLst>
                <a:ext uri="{FF2B5EF4-FFF2-40B4-BE49-F238E27FC236}">
                  <a16:creationId xmlns:a16="http://schemas.microsoft.com/office/drawing/2014/main" id="{FC2917AC-0C2D-442A-9884-76438B99C28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08" y="1586"/>
              <a:ext cx="2" cy="16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" name="Line 92">
              <a:extLst>
                <a:ext uri="{FF2B5EF4-FFF2-40B4-BE49-F238E27FC236}">
                  <a16:creationId xmlns:a16="http://schemas.microsoft.com/office/drawing/2014/main" id="{36501BE7-CD4D-4BF9-87EB-A7EE4658E4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88" y="815"/>
              <a:ext cx="264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F5C6C3C9-C89A-4496-A4B8-48EAB7AF4C5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18" y="626"/>
              <a:ext cx="4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" name="Line 94">
              <a:extLst>
                <a:ext uri="{FF2B5EF4-FFF2-40B4-BE49-F238E27FC236}">
                  <a16:creationId xmlns:a16="http://schemas.microsoft.com/office/drawing/2014/main" id="{3E62342C-9AC1-491B-B858-0549C2A56A9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1" y="1064"/>
              <a:ext cx="300" cy="1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" name="Line 95">
              <a:extLst>
                <a:ext uri="{FF2B5EF4-FFF2-40B4-BE49-F238E27FC236}">
                  <a16:creationId xmlns:a16="http://schemas.microsoft.com/office/drawing/2014/main" id="{7623B063-ED7C-4294-88E1-D929A63CD56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291" y="585"/>
              <a:ext cx="25" cy="1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" name="Line 96">
              <a:extLst>
                <a:ext uri="{FF2B5EF4-FFF2-40B4-BE49-F238E27FC236}">
                  <a16:creationId xmlns:a16="http://schemas.microsoft.com/office/drawing/2014/main" id="{044703F9-6E7B-4F3E-AD1F-3F876C53D52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7" y="1497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" name="Line 97">
              <a:extLst>
                <a:ext uri="{FF2B5EF4-FFF2-40B4-BE49-F238E27FC236}">
                  <a16:creationId xmlns:a16="http://schemas.microsoft.com/office/drawing/2014/main" id="{2B32885F-127F-4BB2-80B4-7C209307C6D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7" y="1490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" name="Line 98">
              <a:extLst>
                <a:ext uri="{FF2B5EF4-FFF2-40B4-BE49-F238E27FC236}">
                  <a16:creationId xmlns:a16="http://schemas.microsoft.com/office/drawing/2014/main" id="{087ACAE0-EE50-40AF-9D9E-9984404C045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7" y="1013"/>
              <a:ext cx="11" cy="47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" name="Line 99">
              <a:extLst>
                <a:ext uri="{FF2B5EF4-FFF2-40B4-BE49-F238E27FC236}">
                  <a16:creationId xmlns:a16="http://schemas.microsoft.com/office/drawing/2014/main" id="{2B6669D0-D0ED-4D53-87EE-67BA2D016C6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8" y="1006"/>
              <a:ext cx="0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6" name="Line 100">
              <a:extLst>
                <a:ext uri="{FF2B5EF4-FFF2-40B4-BE49-F238E27FC236}">
                  <a16:creationId xmlns:a16="http://schemas.microsoft.com/office/drawing/2014/main" id="{5E0D2F0C-8BA0-4677-9841-5BF11FA9AC7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58" y="1001"/>
              <a:ext cx="4" cy="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7" name="Line 101">
              <a:extLst>
                <a:ext uri="{FF2B5EF4-FFF2-40B4-BE49-F238E27FC236}">
                  <a16:creationId xmlns:a16="http://schemas.microsoft.com/office/drawing/2014/main" id="{0A3DCC8F-97A2-4271-A4B8-A91BC391535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1" y="819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8" name="Line 102">
              <a:extLst>
                <a:ext uri="{FF2B5EF4-FFF2-40B4-BE49-F238E27FC236}">
                  <a16:creationId xmlns:a16="http://schemas.microsoft.com/office/drawing/2014/main" id="{BEB09084-C201-4653-90C2-69F8A86827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57" y="819"/>
              <a:ext cx="0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9" name="Line 103">
              <a:extLst>
                <a:ext uri="{FF2B5EF4-FFF2-40B4-BE49-F238E27FC236}">
                  <a16:creationId xmlns:a16="http://schemas.microsoft.com/office/drawing/2014/main" id="{0A979B02-3AF1-4715-8CB1-CDA8D9BC2BA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43" y="829"/>
              <a:ext cx="15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0" name="Line 104">
              <a:extLst>
                <a:ext uri="{FF2B5EF4-FFF2-40B4-BE49-F238E27FC236}">
                  <a16:creationId xmlns:a16="http://schemas.microsoft.com/office/drawing/2014/main" id="{4540D82B-9F0C-4A6F-9D7F-61F83B3700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43" y="1294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1" name="Line 105">
              <a:extLst>
                <a:ext uri="{FF2B5EF4-FFF2-40B4-BE49-F238E27FC236}">
                  <a16:creationId xmlns:a16="http://schemas.microsoft.com/office/drawing/2014/main" id="{FAF6B4C6-7878-4796-B4AF-F9F7BD295FD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38" y="1303"/>
              <a:ext cx="4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2" name="Line 106">
              <a:extLst>
                <a:ext uri="{FF2B5EF4-FFF2-40B4-BE49-F238E27FC236}">
                  <a16:creationId xmlns:a16="http://schemas.microsoft.com/office/drawing/2014/main" id="{98542664-79B4-4474-8AFC-3D820E81540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90" y="267"/>
              <a:ext cx="920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3" name="Line 107">
              <a:extLst>
                <a:ext uri="{FF2B5EF4-FFF2-40B4-BE49-F238E27FC236}">
                  <a16:creationId xmlns:a16="http://schemas.microsoft.com/office/drawing/2014/main" id="{61DC647B-2F95-4580-BCB2-6A1AC8311F2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468" y="230"/>
              <a:ext cx="713" cy="3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4" name="Line 108">
              <a:extLst>
                <a:ext uri="{FF2B5EF4-FFF2-40B4-BE49-F238E27FC236}">
                  <a16:creationId xmlns:a16="http://schemas.microsoft.com/office/drawing/2014/main" id="{80A36CDA-D0D5-4C1B-9997-F806C725080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5" y="725"/>
              <a:ext cx="91" cy="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5" name="Line 109">
              <a:extLst>
                <a:ext uri="{FF2B5EF4-FFF2-40B4-BE49-F238E27FC236}">
                  <a16:creationId xmlns:a16="http://schemas.microsoft.com/office/drawing/2014/main" id="{8263590D-1D46-4416-83CE-906C8AD4FC0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195" y="863"/>
              <a:ext cx="8" cy="4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6" name="Line 110">
              <a:extLst>
                <a:ext uri="{FF2B5EF4-FFF2-40B4-BE49-F238E27FC236}">
                  <a16:creationId xmlns:a16="http://schemas.microsoft.com/office/drawing/2014/main" id="{61B20698-9ED2-45CC-A0E6-8D6FFEC5052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24" y="1031"/>
              <a:ext cx="247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7" name="Line 111">
              <a:extLst>
                <a:ext uri="{FF2B5EF4-FFF2-40B4-BE49-F238E27FC236}">
                  <a16:creationId xmlns:a16="http://schemas.microsoft.com/office/drawing/2014/main" id="{C24861A0-A60A-45BD-A02B-5DF782F3DAE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44" y="1068"/>
              <a:ext cx="0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8" name="Line 112">
              <a:extLst>
                <a:ext uri="{FF2B5EF4-FFF2-40B4-BE49-F238E27FC236}">
                  <a16:creationId xmlns:a16="http://schemas.microsoft.com/office/drawing/2014/main" id="{BFF00D33-77C9-43FC-8F83-37BD2EB6154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6" y="1280"/>
              <a:ext cx="270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9" name="Line 113">
              <a:extLst>
                <a:ext uri="{FF2B5EF4-FFF2-40B4-BE49-F238E27FC236}">
                  <a16:creationId xmlns:a16="http://schemas.microsoft.com/office/drawing/2014/main" id="{D6721A85-9DBB-48D4-998A-73C6CA91AA4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66" y="1038"/>
              <a:ext cx="2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0" name="Line 114">
              <a:extLst>
                <a:ext uri="{FF2B5EF4-FFF2-40B4-BE49-F238E27FC236}">
                  <a16:creationId xmlns:a16="http://schemas.microsoft.com/office/drawing/2014/main" id="{8C517580-5995-4F29-9A73-AD651EB046A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00" y="813"/>
              <a:ext cx="70" cy="4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1" name="Line 115">
              <a:extLst>
                <a:ext uri="{FF2B5EF4-FFF2-40B4-BE49-F238E27FC236}">
                  <a16:creationId xmlns:a16="http://schemas.microsoft.com/office/drawing/2014/main" id="{D9CB32B0-3B27-4AEE-9816-E58BD9AFF37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128" y="730"/>
              <a:ext cx="141" cy="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2" name="Line 116">
              <a:extLst>
                <a:ext uri="{FF2B5EF4-FFF2-40B4-BE49-F238E27FC236}">
                  <a16:creationId xmlns:a16="http://schemas.microsoft.com/office/drawing/2014/main" id="{A166773A-4F71-4ADC-8532-65C33477C25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48" y="935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3" name="Line 117">
              <a:extLst>
                <a:ext uri="{FF2B5EF4-FFF2-40B4-BE49-F238E27FC236}">
                  <a16:creationId xmlns:a16="http://schemas.microsoft.com/office/drawing/2014/main" id="{2AC279BB-75A1-45A7-8A28-C0D6C2FC84D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782" y="969"/>
              <a:ext cx="262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4" name="Line 118">
              <a:extLst>
                <a:ext uri="{FF2B5EF4-FFF2-40B4-BE49-F238E27FC236}">
                  <a16:creationId xmlns:a16="http://schemas.microsoft.com/office/drawing/2014/main" id="{B1D54AE9-F8F6-4A05-9CC5-CFE0F54C77B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9" y="1252"/>
              <a:ext cx="203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5" name="Line 119">
              <a:extLst>
                <a:ext uri="{FF2B5EF4-FFF2-40B4-BE49-F238E27FC236}">
                  <a16:creationId xmlns:a16="http://schemas.microsoft.com/office/drawing/2014/main" id="{550AB851-968B-4F7B-8F26-14EC288A7AD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90" y="1047"/>
              <a:ext cx="6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6" name="Line 120">
              <a:extLst>
                <a:ext uri="{FF2B5EF4-FFF2-40B4-BE49-F238E27FC236}">
                  <a16:creationId xmlns:a16="http://schemas.microsoft.com/office/drawing/2014/main" id="{E074AD1F-1909-4B1D-ADEC-4ABA41D6FA3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1" y="946"/>
              <a:ext cx="184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7" name="Freeform 121">
              <a:extLst>
                <a:ext uri="{FF2B5EF4-FFF2-40B4-BE49-F238E27FC236}">
                  <a16:creationId xmlns:a16="http://schemas.microsoft.com/office/drawing/2014/main" id="{B8520386-7519-4AA7-98E9-FB5EAA3A53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9" y="748"/>
              <a:ext cx="2" cy="7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8" name="Line 122">
              <a:extLst>
                <a:ext uri="{FF2B5EF4-FFF2-40B4-BE49-F238E27FC236}">
                  <a16:creationId xmlns:a16="http://schemas.microsoft.com/office/drawing/2014/main" id="{9FAA7E9E-E1BD-4EA2-A0F4-F5FA0D67D92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5" y="555"/>
              <a:ext cx="4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59" name="Freeform 123">
              <a:extLst>
                <a:ext uri="{FF2B5EF4-FFF2-40B4-BE49-F238E27FC236}">
                  <a16:creationId xmlns:a16="http://schemas.microsoft.com/office/drawing/2014/main" id="{698EC9BB-F7C4-45FC-A3A8-95D6123D1AC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5" y="552"/>
              <a:ext cx="4" cy="5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0" name="Line 124">
              <a:extLst>
                <a:ext uri="{FF2B5EF4-FFF2-40B4-BE49-F238E27FC236}">
                  <a16:creationId xmlns:a16="http://schemas.microsoft.com/office/drawing/2014/main" id="{7BDE0789-CAAE-424C-A95E-DF5231D7DB9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7" y="552"/>
              <a:ext cx="4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1" name="Freeform 125">
              <a:extLst>
                <a:ext uri="{FF2B5EF4-FFF2-40B4-BE49-F238E27FC236}">
                  <a16:creationId xmlns:a16="http://schemas.microsoft.com/office/drawing/2014/main" id="{DD97DDB6-7DA0-4A05-AEE2-51A292F0140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9" y="870"/>
              <a:ext cx="4" cy="14"/>
            </a:xfrm>
            <a:custGeom>
              <a:avLst/>
              <a:gdLst>
                <a:gd name="T0" fmla="*/ 4 w 4"/>
                <a:gd name="T1" fmla="*/ 13 h 13"/>
                <a:gd name="T2" fmla="*/ 2 w 4"/>
                <a:gd name="T3" fmla="*/ 10 h 13"/>
                <a:gd name="T4" fmla="*/ 0 w 4"/>
                <a:gd name="T5" fmla="*/ 6 h 13"/>
                <a:gd name="T6" fmla="*/ 0 w 4"/>
                <a:gd name="T7" fmla="*/ 4 h 13"/>
                <a:gd name="T8" fmla="*/ 2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2" name="Freeform 126">
              <a:extLst>
                <a:ext uri="{FF2B5EF4-FFF2-40B4-BE49-F238E27FC236}">
                  <a16:creationId xmlns:a16="http://schemas.microsoft.com/office/drawing/2014/main" id="{B9AD4B0D-1786-4D58-9403-4F9517B127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5" y="357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4 w 7"/>
                <a:gd name="T7" fmla="*/ 2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3" name="Line 127">
              <a:extLst>
                <a:ext uri="{FF2B5EF4-FFF2-40B4-BE49-F238E27FC236}">
                  <a16:creationId xmlns:a16="http://schemas.microsoft.com/office/drawing/2014/main" id="{28929B59-7CD2-4652-940F-DD692E3AEF2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94" y="294"/>
              <a:ext cx="186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4" name="Line 128">
              <a:extLst>
                <a:ext uri="{FF2B5EF4-FFF2-40B4-BE49-F238E27FC236}">
                  <a16:creationId xmlns:a16="http://schemas.microsoft.com/office/drawing/2014/main" id="{866E9382-8BDD-4DF8-94D4-D294AAC36CC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96" y="299"/>
              <a:ext cx="186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5" name="Freeform 129">
              <a:extLst>
                <a:ext uri="{FF2B5EF4-FFF2-40B4-BE49-F238E27FC236}">
                  <a16:creationId xmlns:a16="http://schemas.microsoft.com/office/drawing/2014/main" id="{D2EACB49-89E6-41F5-8523-4A2C38231CC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90"/>
              <a:ext cx="6" cy="9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6 h 9"/>
                <a:gd name="T4" fmla="*/ 4 w 7"/>
                <a:gd name="T5" fmla="*/ 2 h 9"/>
                <a:gd name="T6" fmla="*/ 0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6" name="Line 130">
              <a:extLst>
                <a:ext uri="{FF2B5EF4-FFF2-40B4-BE49-F238E27FC236}">
                  <a16:creationId xmlns:a16="http://schemas.microsoft.com/office/drawing/2014/main" id="{703F398E-05F4-4A9B-9F06-D3B712C70A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87" y="290"/>
              <a:ext cx="188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7" name="Line 131">
              <a:extLst>
                <a:ext uri="{FF2B5EF4-FFF2-40B4-BE49-F238E27FC236}">
                  <a16:creationId xmlns:a16="http://schemas.microsoft.com/office/drawing/2014/main" id="{4FBFDF96-6DC9-46A5-966D-07F86D6560C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377" y="299"/>
              <a:ext cx="4" cy="1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8" name="Line 132">
              <a:extLst>
                <a:ext uri="{FF2B5EF4-FFF2-40B4-BE49-F238E27FC236}">
                  <a16:creationId xmlns:a16="http://schemas.microsoft.com/office/drawing/2014/main" id="{5CE949DF-9D07-4021-AAAA-2B46A513DE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375" y="297"/>
              <a:ext cx="2" cy="1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9" name="Freeform 133">
              <a:extLst>
                <a:ext uri="{FF2B5EF4-FFF2-40B4-BE49-F238E27FC236}">
                  <a16:creationId xmlns:a16="http://schemas.microsoft.com/office/drawing/2014/main" id="{A5A8925B-CE38-4C3D-B07C-06D2660ECD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7" y="297"/>
              <a:ext cx="4" cy="2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3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0" name="Line 134">
              <a:extLst>
                <a:ext uri="{FF2B5EF4-FFF2-40B4-BE49-F238E27FC236}">
                  <a16:creationId xmlns:a16="http://schemas.microsoft.com/office/drawing/2014/main" id="{4ADA28FA-7394-4B8F-8346-F9233D752C7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375" y="299"/>
              <a:ext cx="6" cy="1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1" name="Freeform 135">
              <a:extLst>
                <a:ext uri="{FF2B5EF4-FFF2-40B4-BE49-F238E27FC236}">
                  <a16:creationId xmlns:a16="http://schemas.microsoft.com/office/drawing/2014/main" id="{AAE25CDE-C04D-46BD-AD0B-CB4D11BD6F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1" y="230"/>
              <a:ext cx="4" cy="0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2" name="Line 136">
              <a:extLst>
                <a:ext uri="{FF2B5EF4-FFF2-40B4-BE49-F238E27FC236}">
                  <a16:creationId xmlns:a16="http://schemas.microsoft.com/office/drawing/2014/main" id="{97C24460-C123-4B72-A7E4-B489AFC91C4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997" y="172"/>
              <a:ext cx="380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3" name="Freeform 137">
              <a:extLst>
                <a:ext uri="{FF2B5EF4-FFF2-40B4-BE49-F238E27FC236}">
                  <a16:creationId xmlns:a16="http://schemas.microsoft.com/office/drawing/2014/main" id="{1740582C-858E-44BC-BFF6-1F2881475A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3" y="17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4" name="Line 138">
              <a:extLst>
                <a:ext uri="{FF2B5EF4-FFF2-40B4-BE49-F238E27FC236}">
                  <a16:creationId xmlns:a16="http://schemas.microsoft.com/office/drawing/2014/main" id="{F68F93E5-3EF3-4AB3-987F-2135EAD1C2C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993" y="170"/>
              <a:ext cx="382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5" name="Freeform 139">
              <a:extLst>
                <a:ext uri="{FF2B5EF4-FFF2-40B4-BE49-F238E27FC236}">
                  <a16:creationId xmlns:a16="http://schemas.microsoft.com/office/drawing/2014/main" id="{E096F327-6FA3-4539-9646-100F314DA26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90"/>
              <a:ext cx="2" cy="7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0 h 6"/>
                <a:gd name="T6" fmla="*/ 4 w 4"/>
                <a:gd name="T7" fmla="*/ 2 h 6"/>
                <a:gd name="T8" fmla="*/ 4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6" name="Freeform 140">
              <a:extLst>
                <a:ext uri="{FF2B5EF4-FFF2-40B4-BE49-F238E27FC236}">
                  <a16:creationId xmlns:a16="http://schemas.microsoft.com/office/drawing/2014/main" id="{9EF65E69-6E83-4357-B996-F245670B7F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6" y="234"/>
              <a:ext cx="6" cy="0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5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7" name="Line 141">
              <a:extLst>
                <a:ext uri="{FF2B5EF4-FFF2-40B4-BE49-F238E27FC236}">
                  <a16:creationId xmlns:a16="http://schemas.microsoft.com/office/drawing/2014/main" id="{8F70A6A7-5059-4BFF-B9A0-0B64C410392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01" y="172"/>
              <a:ext cx="18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8" name="Line 142">
              <a:extLst>
                <a:ext uri="{FF2B5EF4-FFF2-40B4-BE49-F238E27FC236}">
                  <a16:creationId xmlns:a16="http://schemas.microsoft.com/office/drawing/2014/main" id="{3571AFC8-B328-400F-A113-194CF957F66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03" y="170"/>
              <a:ext cx="190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9" name="Freeform 143">
              <a:extLst>
                <a:ext uri="{FF2B5EF4-FFF2-40B4-BE49-F238E27FC236}">
                  <a16:creationId xmlns:a16="http://schemas.microsoft.com/office/drawing/2014/main" id="{16FC589A-F927-450E-8434-A158CD64C7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7" y="170"/>
              <a:ext cx="6" cy="2"/>
            </a:xfrm>
            <a:custGeom>
              <a:avLst/>
              <a:gdLst>
                <a:gd name="T0" fmla="*/ 7 w 7"/>
                <a:gd name="T1" fmla="*/ 0 h 3"/>
                <a:gd name="T2" fmla="*/ 4 w 7"/>
                <a:gd name="T3" fmla="*/ 0 h 3"/>
                <a:gd name="T4" fmla="*/ 2 w 7"/>
                <a:gd name="T5" fmla="*/ 2 h 3"/>
                <a:gd name="T6" fmla="*/ 0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0" name="Freeform 144">
              <a:extLst>
                <a:ext uri="{FF2B5EF4-FFF2-40B4-BE49-F238E27FC236}">
                  <a16:creationId xmlns:a16="http://schemas.microsoft.com/office/drawing/2014/main" id="{D93ED741-C093-4A7C-9162-BAC01FA2E89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5" y="241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1" name="Freeform 145">
              <a:extLst>
                <a:ext uri="{FF2B5EF4-FFF2-40B4-BE49-F238E27FC236}">
                  <a16:creationId xmlns:a16="http://schemas.microsoft.com/office/drawing/2014/main" id="{A3D7A201-E2CE-4D78-9F6A-2182DBCF6C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5" y="193"/>
              <a:ext cx="249" cy="78"/>
            </a:xfrm>
            <a:custGeom>
              <a:avLst/>
              <a:gdLst>
                <a:gd name="T0" fmla="*/ 250 w 250"/>
                <a:gd name="T1" fmla="*/ 79 h 79"/>
                <a:gd name="T2" fmla="*/ 9 w 250"/>
                <a:gd name="T3" fmla="*/ 0 h 79"/>
                <a:gd name="T4" fmla="*/ 7 w 250"/>
                <a:gd name="T5" fmla="*/ 0 h 79"/>
                <a:gd name="T6" fmla="*/ 7 w 250"/>
                <a:gd name="T7" fmla="*/ 0 h 79"/>
                <a:gd name="T8" fmla="*/ 4 w 250"/>
                <a:gd name="T9" fmla="*/ 0 h 79"/>
                <a:gd name="T10" fmla="*/ 2 w 250"/>
                <a:gd name="T11" fmla="*/ 0 h 79"/>
                <a:gd name="T12" fmla="*/ 0 w 25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" h="79">
                  <a:moveTo>
                    <a:pt x="250" y="79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2" name="Freeform 146">
              <a:extLst>
                <a:ext uri="{FF2B5EF4-FFF2-40B4-BE49-F238E27FC236}">
                  <a16:creationId xmlns:a16="http://schemas.microsoft.com/office/drawing/2014/main" id="{2CE12F5D-31B8-481F-997C-6E46EEA218F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9" y="191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2 h 2"/>
                <a:gd name="T4" fmla="*/ 3 w 5"/>
                <a:gd name="T5" fmla="*/ 0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3" name="Line 147">
              <a:extLst>
                <a:ext uri="{FF2B5EF4-FFF2-40B4-BE49-F238E27FC236}">
                  <a16:creationId xmlns:a16="http://schemas.microsoft.com/office/drawing/2014/main" id="{B95B1BDC-C2B2-4B27-86E1-E6C069AFD5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539" y="193"/>
              <a:ext cx="243" cy="7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4" name="Freeform 148">
              <a:extLst>
                <a:ext uri="{FF2B5EF4-FFF2-40B4-BE49-F238E27FC236}">
                  <a16:creationId xmlns:a16="http://schemas.microsoft.com/office/drawing/2014/main" id="{D4128C0B-0351-4FC2-A099-B2EC3F0DAE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8" y="1439"/>
              <a:ext cx="6" cy="9"/>
            </a:xfrm>
            <a:custGeom>
              <a:avLst/>
              <a:gdLst>
                <a:gd name="T0" fmla="*/ 5 w 5"/>
                <a:gd name="T1" fmla="*/ 10 h 10"/>
                <a:gd name="T2" fmla="*/ 2 w 5"/>
                <a:gd name="T3" fmla="*/ 8 h 10"/>
                <a:gd name="T4" fmla="*/ 0 w 5"/>
                <a:gd name="T5" fmla="*/ 4 h 10"/>
                <a:gd name="T6" fmla="*/ 0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5" name="Freeform 149">
              <a:extLst>
                <a:ext uri="{FF2B5EF4-FFF2-40B4-BE49-F238E27FC236}">
                  <a16:creationId xmlns:a16="http://schemas.microsoft.com/office/drawing/2014/main" id="{C360CB3F-D198-4286-8691-1DC2C14AB8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3" y="267"/>
              <a:ext cx="6" cy="2"/>
            </a:xfrm>
            <a:custGeom>
              <a:avLst/>
              <a:gdLst>
                <a:gd name="T0" fmla="*/ 0 w 6"/>
                <a:gd name="T1" fmla="*/ 0 h 1"/>
                <a:gd name="T2" fmla="*/ 4 w 6"/>
                <a:gd name="T3" fmla="*/ 0 h 1"/>
                <a:gd name="T4" fmla="*/ 6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6" name="Line 150">
              <a:extLst>
                <a:ext uri="{FF2B5EF4-FFF2-40B4-BE49-F238E27FC236}">
                  <a16:creationId xmlns:a16="http://schemas.microsoft.com/office/drawing/2014/main" id="{743DF9A8-D30D-495F-A1C6-91331155169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29" y="193"/>
              <a:ext cx="306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7" name="Freeform 151">
              <a:extLst>
                <a:ext uri="{FF2B5EF4-FFF2-40B4-BE49-F238E27FC236}">
                  <a16:creationId xmlns:a16="http://schemas.microsoft.com/office/drawing/2014/main" id="{0D1797D8-5B6E-4261-9A29-0A2B64965C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345"/>
              <a:ext cx="8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2 w 7"/>
                <a:gd name="T5" fmla="*/ 0 h 5"/>
                <a:gd name="T6" fmla="*/ 4 w 7"/>
                <a:gd name="T7" fmla="*/ 0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8" name="Line 152">
              <a:extLst>
                <a:ext uri="{FF2B5EF4-FFF2-40B4-BE49-F238E27FC236}">
                  <a16:creationId xmlns:a16="http://schemas.microsoft.com/office/drawing/2014/main" id="{530EF0B4-1CC2-4A03-AA70-62FAC489507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35" y="193"/>
              <a:ext cx="304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9" name="Freeform 153">
              <a:extLst>
                <a:ext uri="{FF2B5EF4-FFF2-40B4-BE49-F238E27FC236}">
                  <a16:creationId xmlns:a16="http://schemas.microsoft.com/office/drawing/2014/main" id="{DD8D50EF-489B-463B-BE23-A6D4F9514F6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" y="191"/>
              <a:ext cx="6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1 w 5"/>
                <a:gd name="T5" fmla="*/ 2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0" name="Line 154">
              <a:extLst>
                <a:ext uri="{FF2B5EF4-FFF2-40B4-BE49-F238E27FC236}">
                  <a16:creationId xmlns:a16="http://schemas.microsoft.com/office/drawing/2014/main" id="{2EEEB891-5DB3-4541-9F1E-FE8686BDA87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50" y="1448"/>
              <a:ext cx="32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1" name="Line 155">
              <a:extLst>
                <a:ext uri="{FF2B5EF4-FFF2-40B4-BE49-F238E27FC236}">
                  <a16:creationId xmlns:a16="http://schemas.microsoft.com/office/drawing/2014/main" id="{F5ED753F-4B4C-4751-AF7D-D5963BDC75D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48" y="1446"/>
              <a:ext cx="34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2" name="Freeform 156">
              <a:extLst>
                <a:ext uri="{FF2B5EF4-FFF2-40B4-BE49-F238E27FC236}">
                  <a16:creationId xmlns:a16="http://schemas.microsoft.com/office/drawing/2014/main" id="{AB0F55A9-1AF8-4812-BA28-53A80A4D25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8" y="1446"/>
              <a:ext cx="6" cy="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4 h 6"/>
                <a:gd name="T6" fmla="*/ 4 w 5"/>
                <a:gd name="T7" fmla="*/ 6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3" name="Line 157">
              <a:extLst>
                <a:ext uri="{FF2B5EF4-FFF2-40B4-BE49-F238E27FC236}">
                  <a16:creationId xmlns:a16="http://schemas.microsoft.com/office/drawing/2014/main" id="{6B363415-85F6-4392-BA6B-347AA0F1F9D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54" y="1448"/>
              <a:ext cx="27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4" name="Line 158">
              <a:extLst>
                <a:ext uri="{FF2B5EF4-FFF2-40B4-BE49-F238E27FC236}">
                  <a16:creationId xmlns:a16="http://schemas.microsoft.com/office/drawing/2014/main" id="{FB66CBE2-9439-4926-9C5A-230FDA034D7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44" y="1354"/>
              <a:ext cx="2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5" name="Line 159">
              <a:extLst>
                <a:ext uri="{FF2B5EF4-FFF2-40B4-BE49-F238E27FC236}">
                  <a16:creationId xmlns:a16="http://schemas.microsoft.com/office/drawing/2014/main" id="{D95EBE3E-4DC7-4793-8483-4F5ABBA81C7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46" y="1354"/>
              <a:ext cx="2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6" name="Freeform 160">
              <a:extLst>
                <a:ext uri="{FF2B5EF4-FFF2-40B4-BE49-F238E27FC236}">
                  <a16:creationId xmlns:a16="http://schemas.microsoft.com/office/drawing/2014/main" id="{8C54BF99-AD9D-4972-8D8B-3FD34535C6F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39"/>
              <a:ext cx="2" cy="7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7" name="Line 161">
              <a:extLst>
                <a:ext uri="{FF2B5EF4-FFF2-40B4-BE49-F238E27FC236}">
                  <a16:creationId xmlns:a16="http://schemas.microsoft.com/office/drawing/2014/main" id="{770CAD34-9581-4AEC-A07A-060CAFC9900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3" y="672"/>
              <a:ext cx="34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8" name="Line 162">
              <a:extLst>
                <a:ext uri="{FF2B5EF4-FFF2-40B4-BE49-F238E27FC236}">
                  <a16:creationId xmlns:a16="http://schemas.microsoft.com/office/drawing/2014/main" id="{A4B5FCD4-7217-43F1-A150-3F505A8CE03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5" y="665"/>
              <a:ext cx="32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43B4EB32-8A2F-4868-9BDA-80E178909D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9" y="665"/>
              <a:ext cx="6" cy="12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6 h 12"/>
                <a:gd name="T4" fmla="*/ 3 w 5"/>
                <a:gd name="T5" fmla="*/ 10 h 12"/>
                <a:gd name="T6" fmla="*/ 0 w 5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0" name="Line 164">
              <a:extLst>
                <a:ext uri="{FF2B5EF4-FFF2-40B4-BE49-F238E27FC236}">
                  <a16:creationId xmlns:a16="http://schemas.microsoft.com/office/drawing/2014/main" id="{ECAB43C6-C05E-4180-9E81-00D4FECFB63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29" y="677"/>
              <a:ext cx="38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1" name="Freeform 165">
              <a:extLst>
                <a:ext uri="{FF2B5EF4-FFF2-40B4-BE49-F238E27FC236}">
                  <a16:creationId xmlns:a16="http://schemas.microsoft.com/office/drawing/2014/main" id="{0CD5078E-E863-47F1-819A-24527A59BC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9" y="541"/>
              <a:ext cx="4" cy="5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4 h 6"/>
                <a:gd name="T4" fmla="*/ 0 w 3"/>
                <a:gd name="T5" fmla="*/ 2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2" name="Line 166">
              <a:extLst>
                <a:ext uri="{FF2B5EF4-FFF2-40B4-BE49-F238E27FC236}">
                  <a16:creationId xmlns:a16="http://schemas.microsoft.com/office/drawing/2014/main" id="{5CB36EF2-E8AB-4160-8FCF-1803E2109D6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27" y="354"/>
              <a:ext cx="4" cy="3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" name="Freeform 167">
              <a:extLst>
                <a:ext uri="{FF2B5EF4-FFF2-40B4-BE49-F238E27FC236}">
                  <a16:creationId xmlns:a16="http://schemas.microsoft.com/office/drawing/2014/main" id="{1EAC66DD-E381-4677-9490-BBA9C989864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350"/>
              <a:ext cx="2" cy="7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" name="Line 168">
              <a:extLst>
                <a:ext uri="{FF2B5EF4-FFF2-40B4-BE49-F238E27FC236}">
                  <a16:creationId xmlns:a16="http://schemas.microsoft.com/office/drawing/2014/main" id="{06353D12-428E-4458-8A3B-2DFFE5AA03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27" y="350"/>
              <a:ext cx="8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" name="Freeform 169">
              <a:extLst>
                <a:ext uri="{FF2B5EF4-FFF2-40B4-BE49-F238E27FC236}">
                  <a16:creationId xmlns:a16="http://schemas.microsoft.com/office/drawing/2014/main" id="{BC412B49-E205-4454-BA1B-DE9E506B7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1" y="665"/>
              <a:ext cx="4" cy="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2 h 4"/>
                <a:gd name="T4" fmla="*/ 1 w 3"/>
                <a:gd name="T5" fmla="*/ 2 h 4"/>
                <a:gd name="T6" fmla="*/ 0 w 3"/>
                <a:gd name="T7" fmla="*/ 2 h 4"/>
                <a:gd name="T8" fmla="*/ 1 w 3"/>
                <a:gd name="T9" fmla="*/ 4 h 4"/>
                <a:gd name="T10" fmla="*/ 3 w 3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" name="Freeform 170">
              <a:extLst>
                <a:ext uri="{FF2B5EF4-FFF2-40B4-BE49-F238E27FC236}">
                  <a16:creationId xmlns:a16="http://schemas.microsoft.com/office/drawing/2014/main" id="{5B2FD84E-B948-4153-9E88-9E9FE425D25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5" y="398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4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" name="Line 171">
              <a:extLst>
                <a:ext uri="{FF2B5EF4-FFF2-40B4-BE49-F238E27FC236}">
                  <a16:creationId xmlns:a16="http://schemas.microsoft.com/office/drawing/2014/main" id="{D0D5BDCE-5DCF-4205-AD33-05BEC0437CB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1" y="347"/>
              <a:ext cx="24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" name="Line 172">
              <a:extLst>
                <a:ext uri="{FF2B5EF4-FFF2-40B4-BE49-F238E27FC236}">
                  <a16:creationId xmlns:a16="http://schemas.microsoft.com/office/drawing/2014/main" id="{91B550F5-BAB7-4138-8C0A-1AC01D5F5CB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29" y="357"/>
              <a:ext cx="245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" name="Line 173">
              <a:extLst>
                <a:ext uri="{FF2B5EF4-FFF2-40B4-BE49-F238E27FC236}">
                  <a16:creationId xmlns:a16="http://schemas.microsoft.com/office/drawing/2014/main" id="{14471788-9F2C-4B2B-ABD4-D1334CC1A43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5" y="345"/>
              <a:ext cx="243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" name="Freeform 174">
              <a:extLst>
                <a:ext uri="{FF2B5EF4-FFF2-40B4-BE49-F238E27FC236}">
                  <a16:creationId xmlns:a16="http://schemas.microsoft.com/office/drawing/2014/main" id="{FAFE6DF3-6FC6-441F-9918-D5DA0FA00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9" y="345"/>
              <a:ext cx="6" cy="12"/>
            </a:xfrm>
            <a:custGeom>
              <a:avLst/>
              <a:gdLst>
                <a:gd name="T0" fmla="*/ 5 w 5"/>
                <a:gd name="T1" fmla="*/ 0 h 11"/>
                <a:gd name="T2" fmla="*/ 2 w 5"/>
                <a:gd name="T3" fmla="*/ 3 h 11"/>
                <a:gd name="T4" fmla="*/ 0 w 5"/>
                <a:gd name="T5" fmla="*/ 5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" name="Freeform 175">
              <a:extLst>
                <a:ext uri="{FF2B5EF4-FFF2-40B4-BE49-F238E27FC236}">
                  <a16:creationId xmlns:a16="http://schemas.microsoft.com/office/drawing/2014/main" id="{3CFEB8EE-D57C-494F-8F00-B4593BD3BD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3" y="1363"/>
              <a:ext cx="8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6 h 12"/>
                <a:gd name="T4" fmla="*/ 3 w 7"/>
                <a:gd name="T5" fmla="*/ 4 h 12"/>
                <a:gd name="T6" fmla="*/ 0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" name="Freeform 176">
              <a:extLst>
                <a:ext uri="{FF2B5EF4-FFF2-40B4-BE49-F238E27FC236}">
                  <a16:creationId xmlns:a16="http://schemas.microsoft.com/office/drawing/2014/main" id="{1CE6D1FF-A913-4303-8D37-D75E50F502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6" y="1672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" name="Freeform 177">
              <a:extLst>
                <a:ext uri="{FF2B5EF4-FFF2-40B4-BE49-F238E27FC236}">
                  <a16:creationId xmlns:a16="http://schemas.microsoft.com/office/drawing/2014/main" id="{FEFF978D-F456-47BD-A400-9439BD0D25D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" y="870"/>
              <a:ext cx="4" cy="7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2 h 6"/>
                <a:gd name="T4" fmla="*/ 3 w 5"/>
                <a:gd name="T5" fmla="*/ 4 h 6"/>
                <a:gd name="T6" fmla="*/ 2 w 5"/>
                <a:gd name="T7" fmla="*/ 6 h 6"/>
                <a:gd name="T8" fmla="*/ 0 w 5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" name="Freeform 178">
              <a:extLst>
                <a:ext uri="{FF2B5EF4-FFF2-40B4-BE49-F238E27FC236}">
                  <a16:creationId xmlns:a16="http://schemas.microsoft.com/office/drawing/2014/main" id="{87B55145-2BE1-44D4-8FA2-FAC042ACD1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4" y="476"/>
              <a:ext cx="4" cy="0"/>
            </a:xfrm>
            <a:custGeom>
              <a:avLst/>
              <a:gdLst>
                <a:gd name="T0" fmla="*/ 0 w 5"/>
                <a:gd name="T1" fmla="*/ 0 h 1"/>
                <a:gd name="T2" fmla="*/ 3 w 5"/>
                <a:gd name="T3" fmla="*/ 0 h 1"/>
                <a:gd name="T4" fmla="*/ 5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" name="Line 179">
              <a:extLst>
                <a:ext uri="{FF2B5EF4-FFF2-40B4-BE49-F238E27FC236}">
                  <a16:creationId xmlns:a16="http://schemas.microsoft.com/office/drawing/2014/main" id="{39D4C8CB-2C4A-4D2C-A6F5-7E0DC302CF2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69" y="439"/>
              <a:ext cx="207" cy="1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" name="Freeform 180">
              <a:extLst>
                <a:ext uri="{FF2B5EF4-FFF2-40B4-BE49-F238E27FC236}">
                  <a16:creationId xmlns:a16="http://schemas.microsoft.com/office/drawing/2014/main" id="{8C7528A6-DCBB-4ED6-86DD-72D6C192C2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" y="545"/>
              <a:ext cx="6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4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" name="Line 181">
              <a:extLst>
                <a:ext uri="{FF2B5EF4-FFF2-40B4-BE49-F238E27FC236}">
                  <a16:creationId xmlns:a16="http://schemas.microsoft.com/office/drawing/2014/main" id="{7E6CFFFD-3F7C-402A-884B-0236456C32B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73" y="439"/>
              <a:ext cx="209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" name="Freeform 182">
              <a:extLst>
                <a:ext uri="{FF2B5EF4-FFF2-40B4-BE49-F238E27FC236}">
                  <a16:creationId xmlns:a16="http://schemas.microsoft.com/office/drawing/2014/main" id="{CFC9667B-47DD-4482-AEDB-C0E8373891F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2" y="1754"/>
              <a:ext cx="4" cy="7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6 h 6"/>
                <a:gd name="T6" fmla="*/ 4 w 5"/>
                <a:gd name="T7" fmla="*/ 6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" name="Line 183">
              <a:extLst>
                <a:ext uri="{FF2B5EF4-FFF2-40B4-BE49-F238E27FC236}">
                  <a16:creationId xmlns:a16="http://schemas.microsoft.com/office/drawing/2014/main" id="{A3044FC9-28D3-4948-B901-DBC807DDDC5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88" y="1683"/>
              <a:ext cx="376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" name="Freeform 184">
              <a:extLst>
                <a:ext uri="{FF2B5EF4-FFF2-40B4-BE49-F238E27FC236}">
                  <a16:creationId xmlns:a16="http://schemas.microsoft.com/office/drawing/2014/main" id="{02CC406D-6059-46A4-8025-9C2BA48512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6" y="1678"/>
              <a:ext cx="6" cy="5"/>
            </a:xfrm>
            <a:custGeom>
              <a:avLst/>
              <a:gdLst>
                <a:gd name="T0" fmla="*/ 0 w 7"/>
                <a:gd name="T1" fmla="*/ 0 h 4"/>
                <a:gd name="T2" fmla="*/ 2 w 7"/>
                <a:gd name="T3" fmla="*/ 2 h 4"/>
                <a:gd name="T4" fmla="*/ 2 w 7"/>
                <a:gd name="T5" fmla="*/ 4 h 4"/>
                <a:gd name="T6" fmla="*/ 4 w 7"/>
                <a:gd name="T7" fmla="*/ 4 h 4"/>
                <a:gd name="T8" fmla="*/ 7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" name="Line 185">
              <a:extLst>
                <a:ext uri="{FF2B5EF4-FFF2-40B4-BE49-F238E27FC236}">
                  <a16:creationId xmlns:a16="http://schemas.microsoft.com/office/drawing/2014/main" id="{1993D563-38A5-4267-A541-D10961A7B6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92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" name="Freeform 186">
              <a:extLst>
                <a:ext uri="{FF2B5EF4-FFF2-40B4-BE49-F238E27FC236}">
                  <a16:creationId xmlns:a16="http://schemas.microsoft.com/office/drawing/2014/main" id="{3F718215-730C-43FD-9F91-003EFFDA23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835"/>
              <a:ext cx="4" cy="5"/>
            </a:xfrm>
            <a:custGeom>
              <a:avLst/>
              <a:gdLst>
                <a:gd name="T0" fmla="*/ 5 w 5"/>
                <a:gd name="T1" fmla="*/ 4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" name="Freeform 187">
              <a:extLst>
                <a:ext uri="{FF2B5EF4-FFF2-40B4-BE49-F238E27FC236}">
                  <a16:creationId xmlns:a16="http://schemas.microsoft.com/office/drawing/2014/main" id="{67F83284-41CC-40C3-92BB-4C2BCB2A7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2" y="1490"/>
              <a:ext cx="2" cy="7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" name="Line 188">
              <a:extLst>
                <a:ext uri="{FF2B5EF4-FFF2-40B4-BE49-F238E27FC236}">
                  <a16:creationId xmlns:a16="http://schemas.microsoft.com/office/drawing/2014/main" id="{040EF3E3-089D-4DC8-8342-086E9CB6955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80" y="1372"/>
              <a:ext cx="4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" name="Freeform 189">
              <a:extLst>
                <a:ext uri="{FF2B5EF4-FFF2-40B4-BE49-F238E27FC236}">
                  <a16:creationId xmlns:a16="http://schemas.microsoft.com/office/drawing/2014/main" id="{AEACADD8-92B7-43D4-A129-CC79AFFDD5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0" y="1372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" name="Line 190">
              <a:extLst>
                <a:ext uri="{FF2B5EF4-FFF2-40B4-BE49-F238E27FC236}">
                  <a16:creationId xmlns:a16="http://schemas.microsoft.com/office/drawing/2014/main" id="{9AF8F1FF-AE41-46FE-A031-D28C2E99F9A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82" y="1374"/>
              <a:ext cx="4" cy="2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" name="Freeform 191">
              <a:extLst>
                <a:ext uri="{FF2B5EF4-FFF2-40B4-BE49-F238E27FC236}">
                  <a16:creationId xmlns:a16="http://schemas.microsoft.com/office/drawing/2014/main" id="{1B2B726F-3DD4-48C8-8074-4DC804A23C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2"/>
              <a:ext cx="2" cy="7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4 h 7"/>
                <a:gd name="T4" fmla="*/ 0 w 2"/>
                <a:gd name="T5" fmla="*/ 5 h 7"/>
                <a:gd name="T6" fmla="*/ 2 w 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" name="Freeform 192">
              <a:extLst>
                <a:ext uri="{FF2B5EF4-FFF2-40B4-BE49-F238E27FC236}">
                  <a16:creationId xmlns:a16="http://schemas.microsoft.com/office/drawing/2014/main" id="{5DCCFDDA-036B-4B91-A3FA-F448CAC446C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1" y="614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1 w 5"/>
                <a:gd name="T5" fmla="*/ 4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" name="Line 193">
              <a:extLst>
                <a:ext uri="{FF2B5EF4-FFF2-40B4-BE49-F238E27FC236}">
                  <a16:creationId xmlns:a16="http://schemas.microsoft.com/office/drawing/2014/main" id="{40B24409-CC9F-4EA7-BCDD-E7854625CC5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9" y="552"/>
              <a:ext cx="393" cy="13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" name="Line 194">
              <a:extLst>
                <a:ext uri="{FF2B5EF4-FFF2-40B4-BE49-F238E27FC236}">
                  <a16:creationId xmlns:a16="http://schemas.microsoft.com/office/drawing/2014/main" id="{9AB83223-2644-4714-ACBC-687A7A7524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9" y="557"/>
              <a:ext cx="390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" name="Freeform 195">
              <a:extLst>
                <a:ext uri="{FF2B5EF4-FFF2-40B4-BE49-F238E27FC236}">
                  <a16:creationId xmlns:a16="http://schemas.microsoft.com/office/drawing/2014/main" id="{34C5E428-0B1C-4CB2-BB6B-2C41A61F4B3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686"/>
              <a:ext cx="6" cy="9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6 h 11"/>
                <a:gd name="T4" fmla="*/ 2 w 5"/>
                <a:gd name="T5" fmla="*/ 2 h 11"/>
                <a:gd name="T6" fmla="*/ 5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" name="Line 196">
              <a:extLst>
                <a:ext uri="{FF2B5EF4-FFF2-40B4-BE49-F238E27FC236}">
                  <a16:creationId xmlns:a16="http://schemas.microsoft.com/office/drawing/2014/main" id="{78C31380-6F85-40E9-8EC0-058C3A26ACB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73" y="545"/>
              <a:ext cx="393" cy="14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" name="Freeform 197">
              <a:extLst>
                <a:ext uri="{FF2B5EF4-FFF2-40B4-BE49-F238E27FC236}">
                  <a16:creationId xmlns:a16="http://schemas.microsoft.com/office/drawing/2014/main" id="{AB98BF11-92D2-4C2B-8CDB-CD563E7163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9" y="545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4 h 11"/>
                <a:gd name="T4" fmla="*/ 0 w 5"/>
                <a:gd name="T5" fmla="*/ 7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" name="Freeform 198">
              <a:extLst>
                <a:ext uri="{FF2B5EF4-FFF2-40B4-BE49-F238E27FC236}">
                  <a16:creationId xmlns:a16="http://schemas.microsoft.com/office/drawing/2014/main" id="{8C5A8CA8-ECA1-4E3B-91EA-6EB1DDE3E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4" y="1526"/>
              <a:ext cx="4" cy="5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2 h 6"/>
                <a:gd name="T4" fmla="*/ 0 w 5"/>
                <a:gd name="T5" fmla="*/ 0 h 6"/>
                <a:gd name="T6" fmla="*/ 4 w 5"/>
                <a:gd name="T7" fmla="*/ 0 h 6"/>
                <a:gd name="T8" fmla="*/ 5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" name="Freeform 199">
              <a:extLst>
                <a:ext uri="{FF2B5EF4-FFF2-40B4-BE49-F238E27FC236}">
                  <a16:creationId xmlns:a16="http://schemas.microsoft.com/office/drawing/2014/main" id="{E028A6C4-FEB7-499E-BBF3-373B655F469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9" y="1750"/>
              <a:ext cx="2" cy="5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2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" name="Line 200">
              <a:extLst>
                <a:ext uri="{FF2B5EF4-FFF2-40B4-BE49-F238E27FC236}">
                  <a16:creationId xmlns:a16="http://schemas.microsoft.com/office/drawing/2014/main" id="{626ADD5E-3748-4688-9527-A31DBD6625D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2" y="1708"/>
              <a:ext cx="196" cy="1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" name="Line 201">
              <a:extLst>
                <a:ext uri="{FF2B5EF4-FFF2-40B4-BE49-F238E27FC236}">
                  <a16:creationId xmlns:a16="http://schemas.microsoft.com/office/drawing/2014/main" id="{CE8A8E79-2780-473B-A164-9692F0D7D7B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4" y="1706"/>
              <a:ext cx="196" cy="12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" name="Freeform 202">
              <a:extLst>
                <a:ext uri="{FF2B5EF4-FFF2-40B4-BE49-F238E27FC236}">
                  <a16:creationId xmlns:a16="http://schemas.microsoft.com/office/drawing/2014/main" id="{3EE24AF2-780F-4601-8970-3E80506363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1835"/>
              <a:ext cx="8" cy="5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4 h 6"/>
                <a:gd name="T4" fmla="*/ 5 w 7"/>
                <a:gd name="T5" fmla="*/ 6 h 6"/>
                <a:gd name="T6" fmla="*/ 4 w 7"/>
                <a:gd name="T7" fmla="*/ 6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9" name="Freeform 203">
              <a:extLst>
                <a:ext uri="{FF2B5EF4-FFF2-40B4-BE49-F238E27FC236}">
                  <a16:creationId xmlns:a16="http://schemas.microsoft.com/office/drawing/2014/main" id="{AB03E832-15FE-4FBB-BCEB-FFCA11BBE5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651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0 h 2"/>
                <a:gd name="T4" fmla="*/ 5 w 12"/>
                <a:gd name="T5" fmla="*/ 2 h 2"/>
                <a:gd name="T6" fmla="*/ 3 w 12"/>
                <a:gd name="T7" fmla="*/ 2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0" name="Line 204">
              <a:extLst>
                <a:ext uri="{FF2B5EF4-FFF2-40B4-BE49-F238E27FC236}">
                  <a16:creationId xmlns:a16="http://schemas.microsoft.com/office/drawing/2014/main" id="{801FEE5B-CD17-4FD3-AA69-EFB194AA0F7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6" y="1529"/>
              <a:ext cx="2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1" name="Line 205">
              <a:extLst>
                <a:ext uri="{FF2B5EF4-FFF2-40B4-BE49-F238E27FC236}">
                  <a16:creationId xmlns:a16="http://schemas.microsoft.com/office/drawing/2014/main" id="{BF553FB0-EF94-4B46-84D9-6333D23D7C9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4" y="1531"/>
              <a:ext cx="0" cy="3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2" name="Freeform 206">
              <a:extLst>
                <a:ext uri="{FF2B5EF4-FFF2-40B4-BE49-F238E27FC236}">
                  <a16:creationId xmlns:a16="http://schemas.microsoft.com/office/drawing/2014/main" id="{58C8AE6A-6204-4D14-A28F-78DA786A6E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524"/>
              <a:ext cx="13" cy="7"/>
            </a:xfrm>
            <a:custGeom>
              <a:avLst/>
              <a:gdLst>
                <a:gd name="T0" fmla="*/ 12 w 12"/>
                <a:gd name="T1" fmla="*/ 8 h 8"/>
                <a:gd name="T2" fmla="*/ 5 w 12"/>
                <a:gd name="T3" fmla="*/ 4 h 8"/>
                <a:gd name="T4" fmla="*/ 0 w 1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3" name="Line 207">
              <a:extLst>
                <a:ext uri="{FF2B5EF4-FFF2-40B4-BE49-F238E27FC236}">
                  <a16:creationId xmlns:a16="http://schemas.microsoft.com/office/drawing/2014/main" id="{FE6F01B6-950B-4A75-9E95-632BC8B2841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2" y="1524"/>
              <a:ext cx="2" cy="3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4" name="Freeform 208">
              <a:extLst>
                <a:ext uri="{FF2B5EF4-FFF2-40B4-BE49-F238E27FC236}">
                  <a16:creationId xmlns:a16="http://schemas.microsoft.com/office/drawing/2014/main" id="{058E2F03-6A31-4DDF-ADA7-2A3A7B4D93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835"/>
              <a:ext cx="13" cy="0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5" name="Freeform 209">
              <a:extLst>
                <a:ext uri="{FF2B5EF4-FFF2-40B4-BE49-F238E27FC236}">
                  <a16:creationId xmlns:a16="http://schemas.microsoft.com/office/drawing/2014/main" id="{976C96B7-75C9-40F4-8CEC-5810764C0A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6" y="960"/>
              <a:ext cx="6" cy="9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 h 9"/>
                <a:gd name="T4" fmla="*/ 2 w 5"/>
                <a:gd name="T5" fmla="*/ 5 h 9"/>
                <a:gd name="T6" fmla="*/ 3 w 5"/>
                <a:gd name="T7" fmla="*/ 9 h 9"/>
                <a:gd name="T8" fmla="*/ 5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6" name="Line 210">
              <a:extLst>
                <a:ext uri="{FF2B5EF4-FFF2-40B4-BE49-F238E27FC236}">
                  <a16:creationId xmlns:a16="http://schemas.microsoft.com/office/drawing/2014/main" id="{81AF699A-73F1-49CA-A50A-7D2D62E4839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4" y="907"/>
              <a:ext cx="203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7" name="Line 211">
              <a:extLst>
                <a:ext uri="{FF2B5EF4-FFF2-40B4-BE49-F238E27FC236}">
                  <a16:creationId xmlns:a16="http://schemas.microsoft.com/office/drawing/2014/main" id="{261AB71A-20BA-4495-968F-E8270C4B349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2" y="900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8" name="Freeform 212">
              <a:extLst>
                <a:ext uri="{FF2B5EF4-FFF2-40B4-BE49-F238E27FC236}">
                  <a16:creationId xmlns:a16="http://schemas.microsoft.com/office/drawing/2014/main" id="{DB4687BF-C1BB-4303-A7B8-E18DDF50AA9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2" y="1020"/>
              <a:ext cx="6" cy="12"/>
            </a:xfrm>
            <a:custGeom>
              <a:avLst/>
              <a:gdLst>
                <a:gd name="T0" fmla="*/ 0 w 7"/>
                <a:gd name="T1" fmla="*/ 0 h 11"/>
                <a:gd name="T2" fmla="*/ 2 w 7"/>
                <a:gd name="T3" fmla="*/ 4 h 11"/>
                <a:gd name="T4" fmla="*/ 4 w 7"/>
                <a:gd name="T5" fmla="*/ 7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9" name="Line 213">
              <a:extLst>
                <a:ext uri="{FF2B5EF4-FFF2-40B4-BE49-F238E27FC236}">
                  <a16:creationId xmlns:a16="http://schemas.microsoft.com/office/drawing/2014/main" id="{3AFEDAA4-F175-41A5-89CC-B27651E1DDD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9" y="912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0" name="Freeform 214">
              <a:extLst>
                <a:ext uri="{FF2B5EF4-FFF2-40B4-BE49-F238E27FC236}">
                  <a16:creationId xmlns:a16="http://schemas.microsoft.com/office/drawing/2014/main" id="{FB96757A-C097-4308-B5F7-1E703005FD5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900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1" name="Freeform 215">
              <a:extLst>
                <a:ext uri="{FF2B5EF4-FFF2-40B4-BE49-F238E27FC236}">
                  <a16:creationId xmlns:a16="http://schemas.microsoft.com/office/drawing/2014/main" id="{AD462481-95DA-4BA3-B645-30A7C66E3E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893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7 w 12"/>
                <a:gd name="T3" fmla="*/ 2 h 2"/>
                <a:gd name="T4" fmla="*/ 0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7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2" name="Line 216">
              <a:extLst>
                <a:ext uri="{FF2B5EF4-FFF2-40B4-BE49-F238E27FC236}">
                  <a16:creationId xmlns:a16="http://schemas.microsoft.com/office/drawing/2014/main" id="{36AA6071-86F8-4CB6-829C-3FDFC780856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66" y="695"/>
              <a:ext cx="2" cy="3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3" name="Line 217">
              <a:extLst>
                <a:ext uri="{FF2B5EF4-FFF2-40B4-BE49-F238E27FC236}">
                  <a16:creationId xmlns:a16="http://schemas.microsoft.com/office/drawing/2014/main" id="{D7886A93-3CC0-4BF2-8B26-4680851FA77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2" y="695"/>
              <a:ext cx="0" cy="32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4" name="Freeform 218">
              <a:extLst>
                <a:ext uri="{FF2B5EF4-FFF2-40B4-BE49-F238E27FC236}">
                  <a16:creationId xmlns:a16="http://schemas.microsoft.com/office/drawing/2014/main" id="{4134FE95-FFF4-43E5-B1A0-7C157DED807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695"/>
              <a:ext cx="13" cy="0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2 h 2"/>
                <a:gd name="T4" fmla="*/ 0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5" name="Line 219">
              <a:extLst>
                <a:ext uri="{FF2B5EF4-FFF2-40B4-BE49-F238E27FC236}">
                  <a16:creationId xmlns:a16="http://schemas.microsoft.com/office/drawing/2014/main" id="{41A2C050-513A-41ED-9BD1-4DF1ABC609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0" y="695"/>
              <a:ext cx="2" cy="3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6" name="Freeform 220">
              <a:extLst>
                <a:ext uri="{FF2B5EF4-FFF2-40B4-BE49-F238E27FC236}">
                  <a16:creationId xmlns:a16="http://schemas.microsoft.com/office/drawing/2014/main" id="{FAC10D41-DE1D-4946-A2C1-1A73648E52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1020"/>
              <a:ext cx="13" cy="9"/>
            </a:xfrm>
            <a:custGeom>
              <a:avLst/>
              <a:gdLst>
                <a:gd name="T0" fmla="*/ 12 w 12"/>
                <a:gd name="T1" fmla="*/ 0 h 9"/>
                <a:gd name="T2" fmla="*/ 9 w 12"/>
                <a:gd name="T3" fmla="*/ 4 h 9"/>
                <a:gd name="T4" fmla="*/ 5 w 12"/>
                <a:gd name="T5" fmla="*/ 6 h 9"/>
                <a:gd name="T6" fmla="*/ 0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9" y="4"/>
                  </a:lnTo>
                  <a:lnTo>
                    <a:pt x="5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7" name="Freeform 221">
              <a:extLst>
                <a:ext uri="{FF2B5EF4-FFF2-40B4-BE49-F238E27FC236}">
                  <a16:creationId xmlns:a16="http://schemas.microsoft.com/office/drawing/2014/main" id="{7928F2B0-E330-4B00-A719-9707D7B735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9" y="610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3 w 7"/>
                <a:gd name="T7" fmla="*/ 2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8" name="Line 222">
              <a:extLst>
                <a:ext uri="{FF2B5EF4-FFF2-40B4-BE49-F238E27FC236}">
                  <a16:creationId xmlns:a16="http://schemas.microsoft.com/office/drawing/2014/main" id="{1DCDF9A3-DD2F-4E83-AC77-91810BF576B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0" y="573"/>
              <a:ext cx="207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9" name="Line 223">
              <a:extLst>
                <a:ext uri="{FF2B5EF4-FFF2-40B4-BE49-F238E27FC236}">
                  <a16:creationId xmlns:a16="http://schemas.microsoft.com/office/drawing/2014/main" id="{D9699E9C-01E6-4989-8B42-27720587BBD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2" y="582"/>
              <a:ext cx="205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0" name="Line 224">
              <a:extLst>
                <a:ext uri="{FF2B5EF4-FFF2-40B4-BE49-F238E27FC236}">
                  <a16:creationId xmlns:a16="http://schemas.microsoft.com/office/drawing/2014/main" id="{C0F54ECF-A82C-4468-8758-2610436E50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66" y="571"/>
              <a:ext cx="205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1" name="Freeform 225">
              <a:extLst>
                <a:ext uri="{FF2B5EF4-FFF2-40B4-BE49-F238E27FC236}">
                  <a16:creationId xmlns:a16="http://schemas.microsoft.com/office/drawing/2014/main" id="{C4314DCE-58DC-459D-8D4A-F08AD39D266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686"/>
              <a:ext cx="6" cy="9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0 h 9"/>
                <a:gd name="T4" fmla="*/ 6 w 7"/>
                <a:gd name="T5" fmla="*/ 4 h 9"/>
                <a:gd name="T6" fmla="*/ 7 w 7"/>
                <a:gd name="T7" fmla="*/ 6 h 9"/>
                <a:gd name="T8" fmla="*/ 7 w 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2" name="Freeform 226">
              <a:extLst>
                <a:ext uri="{FF2B5EF4-FFF2-40B4-BE49-F238E27FC236}">
                  <a16:creationId xmlns:a16="http://schemas.microsoft.com/office/drawing/2014/main" id="{BC62AD5B-AA90-441A-A21E-AE79BF8AA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499"/>
              <a:ext cx="4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3 w 5"/>
                <a:gd name="T5" fmla="*/ 2 h 5"/>
                <a:gd name="T6" fmla="*/ 1 w 5"/>
                <a:gd name="T7" fmla="*/ 0 h 5"/>
                <a:gd name="T8" fmla="*/ 0 w 5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3" name="Freeform 227">
              <a:extLst>
                <a:ext uri="{FF2B5EF4-FFF2-40B4-BE49-F238E27FC236}">
                  <a16:creationId xmlns:a16="http://schemas.microsoft.com/office/drawing/2014/main" id="{437127E9-8EC4-4BF5-93E4-496004EC5B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2" y="1741"/>
              <a:ext cx="0" cy="2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4" name="Line 228">
              <a:extLst>
                <a:ext uri="{FF2B5EF4-FFF2-40B4-BE49-F238E27FC236}">
                  <a16:creationId xmlns:a16="http://schemas.microsoft.com/office/drawing/2014/main" id="{4BD66807-DCA8-4731-8EA8-FD120EA5487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3" y="1708"/>
              <a:ext cx="253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5" name="Line 229">
              <a:extLst>
                <a:ext uri="{FF2B5EF4-FFF2-40B4-BE49-F238E27FC236}">
                  <a16:creationId xmlns:a16="http://schemas.microsoft.com/office/drawing/2014/main" id="{6E349CC7-8A11-4929-ADC3-2BD9630D37A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1" y="1704"/>
              <a:ext cx="255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6" name="Freeform 230">
              <a:extLst>
                <a:ext uri="{FF2B5EF4-FFF2-40B4-BE49-F238E27FC236}">
                  <a16:creationId xmlns:a16="http://schemas.microsoft.com/office/drawing/2014/main" id="{5ACE9ED3-6F4F-47E7-AF55-A99C0AC87C0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805"/>
              <a:ext cx="4" cy="7"/>
            </a:xfrm>
            <a:custGeom>
              <a:avLst/>
              <a:gdLst>
                <a:gd name="T0" fmla="*/ 5 w 5"/>
                <a:gd name="T1" fmla="*/ 6 h 6"/>
                <a:gd name="T2" fmla="*/ 1 w 5"/>
                <a:gd name="T3" fmla="*/ 6 h 6"/>
                <a:gd name="T4" fmla="*/ 0 w 5"/>
                <a:gd name="T5" fmla="*/ 6 h 6"/>
                <a:gd name="T6" fmla="*/ 0 w 5"/>
                <a:gd name="T7" fmla="*/ 4 h 6"/>
                <a:gd name="T8" fmla="*/ 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7" name="Line 231">
              <a:extLst>
                <a:ext uri="{FF2B5EF4-FFF2-40B4-BE49-F238E27FC236}">
                  <a16:creationId xmlns:a16="http://schemas.microsoft.com/office/drawing/2014/main" id="{84DCCA05-2F8D-45F2-97FF-DAE447FFD11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77" y="1607"/>
              <a:ext cx="0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8" name="Line 232">
              <a:extLst>
                <a:ext uri="{FF2B5EF4-FFF2-40B4-BE49-F238E27FC236}">
                  <a16:creationId xmlns:a16="http://schemas.microsoft.com/office/drawing/2014/main" id="{BBE338A2-0899-4400-BA79-84D377CB7DD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1" y="1609"/>
              <a:ext cx="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69" name="Line 233">
              <a:extLst>
                <a:ext uri="{FF2B5EF4-FFF2-40B4-BE49-F238E27FC236}">
                  <a16:creationId xmlns:a16="http://schemas.microsoft.com/office/drawing/2014/main" id="{956D9DD9-FE98-4C9E-A2BD-BC0B1A813C4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71" y="1605"/>
              <a:ext cx="2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0" name="Freeform 234">
              <a:extLst>
                <a:ext uri="{FF2B5EF4-FFF2-40B4-BE49-F238E27FC236}">
                  <a16:creationId xmlns:a16="http://schemas.microsoft.com/office/drawing/2014/main" id="{DD7603E3-F048-47DA-AC97-2AD59AA283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2" y="946"/>
              <a:ext cx="6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3 w 5"/>
                <a:gd name="T5" fmla="*/ 5 h 11"/>
                <a:gd name="T6" fmla="*/ 2 w 5"/>
                <a:gd name="T7" fmla="*/ 9 h 11"/>
                <a:gd name="T8" fmla="*/ 0 w 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1" name="Line 235">
              <a:extLst>
                <a:ext uri="{FF2B5EF4-FFF2-40B4-BE49-F238E27FC236}">
                  <a16:creationId xmlns:a16="http://schemas.microsoft.com/office/drawing/2014/main" id="{1D5955AB-B8E9-4550-9072-EDDB3ED9279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5" y="905"/>
              <a:ext cx="262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2" name="Line 236">
              <a:extLst>
                <a:ext uri="{FF2B5EF4-FFF2-40B4-BE49-F238E27FC236}">
                  <a16:creationId xmlns:a16="http://schemas.microsoft.com/office/drawing/2014/main" id="{7BEB580C-D89F-4191-9EF3-4EF96CF42EA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8" y="900"/>
              <a:ext cx="26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3" name="Freeform 237">
              <a:extLst>
                <a:ext uri="{FF2B5EF4-FFF2-40B4-BE49-F238E27FC236}">
                  <a16:creationId xmlns:a16="http://schemas.microsoft.com/office/drawing/2014/main" id="{3CB77F6B-E180-4944-B499-1E9F09CBB99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" y="900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2 w 5"/>
                <a:gd name="T5" fmla="*/ 7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2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4" name="Line 238">
              <a:extLst>
                <a:ext uri="{FF2B5EF4-FFF2-40B4-BE49-F238E27FC236}">
                  <a16:creationId xmlns:a16="http://schemas.microsoft.com/office/drawing/2014/main" id="{4879475E-D5CF-47CB-9BB0-1187B06EF43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83" y="912"/>
              <a:ext cx="26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5" name="Freeform 239">
              <a:extLst>
                <a:ext uri="{FF2B5EF4-FFF2-40B4-BE49-F238E27FC236}">
                  <a16:creationId xmlns:a16="http://schemas.microsoft.com/office/drawing/2014/main" id="{CF431D2E-6DC2-461A-9F0C-D06B5285B1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5" y="994"/>
              <a:ext cx="4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6" name="Freeform 240">
              <a:extLst>
                <a:ext uri="{FF2B5EF4-FFF2-40B4-BE49-F238E27FC236}">
                  <a16:creationId xmlns:a16="http://schemas.microsoft.com/office/drawing/2014/main" id="{6159C4F2-A8DF-43EB-9FFD-37CBC85478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737"/>
              <a:ext cx="11" cy="2"/>
            </a:xfrm>
            <a:custGeom>
              <a:avLst/>
              <a:gdLst>
                <a:gd name="T0" fmla="*/ 12 w 12"/>
                <a:gd name="T1" fmla="*/ 2 h 2"/>
                <a:gd name="T2" fmla="*/ 9 w 12"/>
                <a:gd name="T3" fmla="*/ 0 h 2"/>
                <a:gd name="T4" fmla="*/ 7 w 12"/>
                <a:gd name="T5" fmla="*/ 0 h 2"/>
                <a:gd name="T6" fmla="*/ 3 w 12"/>
                <a:gd name="T7" fmla="*/ 2 h 2"/>
                <a:gd name="T8" fmla="*/ 0 w 1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7" name="Line 241">
              <a:extLst>
                <a:ext uri="{FF2B5EF4-FFF2-40B4-BE49-F238E27FC236}">
                  <a16:creationId xmlns:a16="http://schemas.microsoft.com/office/drawing/2014/main" id="{356302E1-8995-445B-A103-84924574111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1" y="580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8" name="Line 242">
              <a:extLst>
                <a:ext uri="{FF2B5EF4-FFF2-40B4-BE49-F238E27FC236}">
                  <a16:creationId xmlns:a16="http://schemas.microsoft.com/office/drawing/2014/main" id="{6BBB4D20-B1C5-4870-A181-7115A9A5B9D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8" y="580"/>
              <a:ext cx="2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9" name="Line 243">
              <a:extLst>
                <a:ext uri="{FF2B5EF4-FFF2-40B4-BE49-F238E27FC236}">
                  <a16:creationId xmlns:a16="http://schemas.microsoft.com/office/drawing/2014/main" id="{3DA76E74-A7D2-4B8F-926F-46FD6019E32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77" y="582"/>
              <a:ext cx="0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0" name="Freeform 244">
              <a:extLst>
                <a:ext uri="{FF2B5EF4-FFF2-40B4-BE49-F238E27FC236}">
                  <a16:creationId xmlns:a16="http://schemas.microsoft.com/office/drawing/2014/main" id="{20C4CEAD-65F5-4916-8C0B-464B0B1E88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898"/>
              <a:ext cx="11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1" name="Freeform 245">
              <a:extLst>
                <a:ext uri="{FF2B5EF4-FFF2-40B4-BE49-F238E27FC236}">
                  <a16:creationId xmlns:a16="http://schemas.microsoft.com/office/drawing/2014/main" id="{BE80BF45-14AF-4C8D-9D03-213A54AC82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2" y="601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4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2" name="Line 246">
              <a:extLst>
                <a:ext uri="{FF2B5EF4-FFF2-40B4-BE49-F238E27FC236}">
                  <a16:creationId xmlns:a16="http://schemas.microsoft.com/office/drawing/2014/main" id="{03269D39-F518-445C-8257-FCAC016D406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2" y="573"/>
              <a:ext cx="266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3" name="Line 247">
              <a:extLst>
                <a:ext uri="{FF2B5EF4-FFF2-40B4-BE49-F238E27FC236}">
                  <a16:creationId xmlns:a16="http://schemas.microsoft.com/office/drawing/2014/main" id="{9E9CFA83-3ACE-4088-8539-4EF7E7B81CA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0" y="580"/>
              <a:ext cx="266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4" name="Freeform 248">
              <a:extLst>
                <a:ext uri="{FF2B5EF4-FFF2-40B4-BE49-F238E27FC236}">
                  <a16:creationId xmlns:a16="http://schemas.microsoft.com/office/drawing/2014/main" id="{F506FB0C-03FB-4853-B001-B67A63022C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6" y="658"/>
              <a:ext cx="4" cy="12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7 h 11"/>
                <a:gd name="T4" fmla="*/ 2 w 5"/>
                <a:gd name="T5" fmla="*/ 4 h 11"/>
                <a:gd name="T6" fmla="*/ 5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5" name="Line 249">
              <a:extLst>
                <a:ext uri="{FF2B5EF4-FFF2-40B4-BE49-F238E27FC236}">
                  <a16:creationId xmlns:a16="http://schemas.microsoft.com/office/drawing/2014/main" id="{C1BAD11E-9B9E-4DC2-B1A1-53F639FB2FD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96" y="568"/>
              <a:ext cx="264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6" name="Freeform 250">
              <a:extLst>
                <a:ext uri="{FF2B5EF4-FFF2-40B4-BE49-F238E27FC236}">
                  <a16:creationId xmlns:a16="http://schemas.microsoft.com/office/drawing/2014/main" id="{8F6FD02F-C4B8-4E57-B479-632BB52DC345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2" y="1706"/>
              <a:ext cx="8" cy="7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1 h 5"/>
                <a:gd name="T4" fmla="*/ 5 w 7"/>
                <a:gd name="T5" fmla="*/ 3 h 5"/>
                <a:gd name="T6" fmla="*/ 4 w 7"/>
                <a:gd name="T7" fmla="*/ 5 h 5"/>
                <a:gd name="T8" fmla="*/ 0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7" name="Line 251">
              <a:extLst>
                <a:ext uri="{FF2B5EF4-FFF2-40B4-BE49-F238E27FC236}">
                  <a16:creationId xmlns:a16="http://schemas.microsoft.com/office/drawing/2014/main" id="{7BDB7438-1E73-4992-9D1C-0F4C10F5CD4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5" y="1614"/>
              <a:ext cx="283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8" name="Line 252">
              <a:extLst>
                <a:ext uri="{FF2B5EF4-FFF2-40B4-BE49-F238E27FC236}">
                  <a16:creationId xmlns:a16="http://schemas.microsoft.com/office/drawing/2014/main" id="{E675C4DD-4115-41FA-9C1F-D024C560CEA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7" y="1609"/>
              <a:ext cx="283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9" name="Freeform 253">
              <a:extLst>
                <a:ext uri="{FF2B5EF4-FFF2-40B4-BE49-F238E27FC236}">
                  <a16:creationId xmlns:a16="http://schemas.microsoft.com/office/drawing/2014/main" id="{5F7B2DFD-D2CA-4822-B23C-C5F0874B8C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" y="1805"/>
              <a:ext cx="6" cy="7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2 h 6"/>
                <a:gd name="T4" fmla="*/ 3 w 7"/>
                <a:gd name="T5" fmla="*/ 6 h 6"/>
                <a:gd name="T6" fmla="*/ 2 w 7"/>
                <a:gd name="T7" fmla="*/ 6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0" name="Line 254">
              <a:extLst>
                <a:ext uri="{FF2B5EF4-FFF2-40B4-BE49-F238E27FC236}">
                  <a16:creationId xmlns:a16="http://schemas.microsoft.com/office/drawing/2014/main" id="{067A46A0-19C5-4EDB-8842-5A4372A2345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1" y="1614"/>
              <a:ext cx="281" cy="19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1" name="Freeform 255">
              <a:extLst>
                <a:ext uri="{FF2B5EF4-FFF2-40B4-BE49-F238E27FC236}">
                  <a16:creationId xmlns:a16="http://schemas.microsoft.com/office/drawing/2014/main" id="{A1191A83-2EBB-41FB-9B22-0CF91E77D5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1" y="1609"/>
              <a:ext cx="8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2" name="Freeform 256">
              <a:extLst>
                <a:ext uri="{FF2B5EF4-FFF2-40B4-BE49-F238E27FC236}">
                  <a16:creationId xmlns:a16="http://schemas.microsoft.com/office/drawing/2014/main" id="{3552C67E-D2ED-405D-AEF6-B101AFBB3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9" y="1621"/>
              <a:ext cx="11" cy="2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0 h 2"/>
                <a:gd name="T4" fmla="*/ 5 w 11"/>
                <a:gd name="T5" fmla="*/ 2 h 2"/>
                <a:gd name="T6" fmla="*/ 2 w 11"/>
                <a:gd name="T7" fmla="*/ 0 h 2"/>
                <a:gd name="T8" fmla="*/ 0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3" name="Line 257">
              <a:extLst>
                <a:ext uri="{FF2B5EF4-FFF2-40B4-BE49-F238E27FC236}">
                  <a16:creationId xmlns:a16="http://schemas.microsoft.com/office/drawing/2014/main" id="{40059744-A963-4DBF-83F6-AEA35DDEBF0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1" y="1501"/>
              <a:ext cx="4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4" name="Line 258">
              <a:extLst>
                <a:ext uri="{FF2B5EF4-FFF2-40B4-BE49-F238E27FC236}">
                  <a16:creationId xmlns:a16="http://schemas.microsoft.com/office/drawing/2014/main" id="{9D6E379E-5A52-4E0F-837F-F92EBC96230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7" y="1497"/>
              <a:ext cx="6" cy="3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5" name="Freeform 259">
              <a:extLst>
                <a:ext uri="{FF2B5EF4-FFF2-40B4-BE49-F238E27FC236}">
                  <a16:creationId xmlns:a16="http://schemas.microsoft.com/office/drawing/2014/main" id="{9A38BF1C-8E2A-42C3-BA06-38CE6CA026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" y="1497"/>
              <a:ext cx="13" cy="7"/>
            </a:xfrm>
            <a:custGeom>
              <a:avLst/>
              <a:gdLst>
                <a:gd name="T0" fmla="*/ 12 w 12"/>
                <a:gd name="T1" fmla="*/ 0 h 7"/>
                <a:gd name="T2" fmla="*/ 9 w 12"/>
                <a:gd name="T3" fmla="*/ 4 h 7"/>
                <a:gd name="T4" fmla="*/ 3 w 12"/>
                <a:gd name="T5" fmla="*/ 6 h 7"/>
                <a:gd name="T6" fmla="*/ 0 w 1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9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6" name="Line 260">
              <a:extLst>
                <a:ext uri="{FF2B5EF4-FFF2-40B4-BE49-F238E27FC236}">
                  <a16:creationId xmlns:a16="http://schemas.microsoft.com/office/drawing/2014/main" id="{E824777C-E376-4D4A-BC36-5FBE05EBBB6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37" y="1503"/>
              <a:ext cx="4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7" name="Freeform 261">
              <a:extLst>
                <a:ext uri="{FF2B5EF4-FFF2-40B4-BE49-F238E27FC236}">
                  <a16:creationId xmlns:a16="http://schemas.microsoft.com/office/drawing/2014/main" id="{2F3C8E6F-5423-4E8F-94FC-ED48E8160F6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805"/>
              <a:ext cx="11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8" name="Freeform 262">
              <a:extLst>
                <a:ext uri="{FF2B5EF4-FFF2-40B4-BE49-F238E27FC236}">
                  <a16:creationId xmlns:a16="http://schemas.microsoft.com/office/drawing/2014/main" id="{41FFC625-96F9-411C-AB22-920EE959BC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1" y="870"/>
              <a:ext cx="13" cy="0"/>
            </a:xfrm>
            <a:custGeom>
              <a:avLst/>
              <a:gdLst>
                <a:gd name="T0" fmla="*/ 13 w 13"/>
                <a:gd name="T1" fmla="*/ 0 h 1"/>
                <a:gd name="T2" fmla="*/ 9 w 13"/>
                <a:gd name="T3" fmla="*/ 0 h 1"/>
                <a:gd name="T4" fmla="*/ 7 w 13"/>
                <a:gd name="T5" fmla="*/ 0 h 1"/>
                <a:gd name="T6" fmla="*/ 4 w 13"/>
                <a:gd name="T7" fmla="*/ 0 h 1"/>
                <a:gd name="T8" fmla="*/ 0 w 1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9" name="Line 263">
              <a:extLst>
                <a:ext uri="{FF2B5EF4-FFF2-40B4-BE49-F238E27FC236}">
                  <a16:creationId xmlns:a16="http://schemas.microsoft.com/office/drawing/2014/main" id="{E2F7B34F-AEB1-47D9-A2F8-3092450E9BE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6" y="672"/>
              <a:ext cx="6" cy="3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0" name="Line 264">
              <a:extLst>
                <a:ext uri="{FF2B5EF4-FFF2-40B4-BE49-F238E27FC236}">
                  <a16:creationId xmlns:a16="http://schemas.microsoft.com/office/drawing/2014/main" id="{5911A70D-66E8-4C39-BA7A-9DCA4E8CE3B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2" y="670"/>
              <a:ext cx="4" cy="3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1" name="Freeform 265">
              <a:extLst>
                <a:ext uri="{FF2B5EF4-FFF2-40B4-BE49-F238E27FC236}">
                  <a16:creationId xmlns:a16="http://schemas.microsoft.com/office/drawing/2014/main" id="{6C3884BF-DC33-4997-9BF2-612143C7C6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6" y="670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2 h 2"/>
                <a:gd name="T4" fmla="*/ 3 w 12"/>
                <a:gd name="T5" fmla="*/ 2 h 2"/>
                <a:gd name="T6" fmla="*/ 0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2" name="Line 266">
              <a:extLst>
                <a:ext uri="{FF2B5EF4-FFF2-40B4-BE49-F238E27FC236}">
                  <a16:creationId xmlns:a16="http://schemas.microsoft.com/office/drawing/2014/main" id="{2735583C-E47F-4493-8329-8DB18055D15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9" y="670"/>
              <a:ext cx="6" cy="32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3" name="Freeform 267">
              <a:extLst>
                <a:ext uri="{FF2B5EF4-FFF2-40B4-BE49-F238E27FC236}">
                  <a16:creationId xmlns:a16="http://schemas.microsoft.com/office/drawing/2014/main" id="{BFE00D67-8B04-4F59-8208-2FC010160D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9" y="994"/>
              <a:ext cx="13" cy="7"/>
            </a:xfrm>
            <a:custGeom>
              <a:avLst/>
              <a:gdLst>
                <a:gd name="T0" fmla="*/ 12 w 12"/>
                <a:gd name="T1" fmla="*/ 7 h 7"/>
                <a:gd name="T2" fmla="*/ 7 w 12"/>
                <a:gd name="T3" fmla="*/ 5 h 7"/>
                <a:gd name="T4" fmla="*/ 3 w 12"/>
                <a:gd name="T5" fmla="*/ 3 h 7"/>
                <a:gd name="T6" fmla="*/ 0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4" name="Freeform 268">
              <a:extLst>
                <a:ext uri="{FF2B5EF4-FFF2-40B4-BE49-F238E27FC236}">
                  <a16:creationId xmlns:a16="http://schemas.microsoft.com/office/drawing/2014/main" id="{2E016694-07A4-45D9-BA45-A6FCB460B8D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0" y="573"/>
              <a:ext cx="6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8 h 12"/>
                <a:gd name="T4" fmla="*/ 6 w 7"/>
                <a:gd name="T5" fmla="*/ 4 h 12"/>
                <a:gd name="T6" fmla="*/ 4 w 7"/>
                <a:gd name="T7" fmla="*/ 2 h 12"/>
                <a:gd name="T8" fmla="*/ 0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5" name="Line 269">
              <a:extLst>
                <a:ext uri="{FF2B5EF4-FFF2-40B4-BE49-F238E27FC236}">
                  <a16:creationId xmlns:a16="http://schemas.microsoft.com/office/drawing/2014/main" id="{352B8591-2445-424F-A3A3-9F63AF9FADC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6" y="490"/>
              <a:ext cx="293" cy="17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6" name="Line 270">
              <a:extLst>
                <a:ext uri="{FF2B5EF4-FFF2-40B4-BE49-F238E27FC236}">
                  <a16:creationId xmlns:a16="http://schemas.microsoft.com/office/drawing/2014/main" id="{F56205FC-BF24-439B-8B62-649FBF3584D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6" y="499"/>
              <a:ext cx="293" cy="1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7" name="Freeform 271">
              <a:extLst>
                <a:ext uri="{FF2B5EF4-FFF2-40B4-BE49-F238E27FC236}">
                  <a16:creationId xmlns:a16="http://schemas.microsoft.com/office/drawing/2014/main" id="{5651F063-9524-4640-BDB1-15329D9DBB6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" y="488"/>
              <a:ext cx="4" cy="12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5 h 11"/>
                <a:gd name="T4" fmla="*/ 4 w 5"/>
                <a:gd name="T5" fmla="*/ 1 h 11"/>
                <a:gd name="T6" fmla="*/ 0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5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8" name="Line 272">
              <a:extLst>
                <a:ext uri="{FF2B5EF4-FFF2-40B4-BE49-F238E27FC236}">
                  <a16:creationId xmlns:a16="http://schemas.microsoft.com/office/drawing/2014/main" id="{7AD06A43-6AE6-4434-A98B-7124D4F2921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60" y="488"/>
              <a:ext cx="295" cy="1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9" name="Freeform 273">
              <a:extLst>
                <a:ext uri="{FF2B5EF4-FFF2-40B4-BE49-F238E27FC236}">
                  <a16:creationId xmlns:a16="http://schemas.microsoft.com/office/drawing/2014/main" id="{95DF235C-E0BD-4778-BD59-5F68BE0445B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0" y="658"/>
              <a:ext cx="6" cy="12"/>
            </a:xfrm>
            <a:custGeom>
              <a:avLst/>
              <a:gdLst>
                <a:gd name="T0" fmla="*/ 0 w 7"/>
                <a:gd name="T1" fmla="*/ 0 h 11"/>
                <a:gd name="T2" fmla="*/ 4 w 7"/>
                <a:gd name="T3" fmla="*/ 2 h 11"/>
                <a:gd name="T4" fmla="*/ 7 w 7"/>
                <a:gd name="T5" fmla="*/ 5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4" y="2"/>
                  </a:lnTo>
                  <a:lnTo>
                    <a:pt x="7" y="5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0" name="Freeform 274">
              <a:extLst>
                <a:ext uri="{FF2B5EF4-FFF2-40B4-BE49-F238E27FC236}">
                  <a16:creationId xmlns:a16="http://schemas.microsoft.com/office/drawing/2014/main" id="{9857184E-F9ED-4D60-8DAA-4C71BAA0C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" y="69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1" name="Line 275">
              <a:extLst>
                <a:ext uri="{FF2B5EF4-FFF2-40B4-BE49-F238E27FC236}">
                  <a16:creationId xmlns:a16="http://schemas.microsoft.com/office/drawing/2014/main" id="{365FAC09-8A18-4F65-ACDD-ACD9233D1B3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3" y="495"/>
              <a:ext cx="8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2" name="Freeform 276">
              <a:extLst>
                <a:ext uri="{FF2B5EF4-FFF2-40B4-BE49-F238E27FC236}">
                  <a16:creationId xmlns:a16="http://schemas.microsoft.com/office/drawing/2014/main" id="{B56514D6-2D99-4D7C-9FD2-E5CA670012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9" y="492"/>
              <a:ext cx="2" cy="7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2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3" name="Line 277">
              <a:extLst>
                <a:ext uri="{FF2B5EF4-FFF2-40B4-BE49-F238E27FC236}">
                  <a16:creationId xmlns:a16="http://schemas.microsoft.com/office/drawing/2014/main" id="{7EF6246E-FB5F-4ACD-A395-CF08CA2051A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1" y="499"/>
              <a:ext cx="8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4" name="Freeform 278">
              <a:extLst>
                <a:ext uri="{FF2B5EF4-FFF2-40B4-BE49-F238E27FC236}">
                  <a16:creationId xmlns:a16="http://schemas.microsoft.com/office/drawing/2014/main" id="{F75BC697-44E3-476C-88E0-CD5BFA6601A3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4" y="433"/>
              <a:ext cx="4" cy="2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5" name="Line 279">
              <a:extLst>
                <a:ext uri="{FF2B5EF4-FFF2-40B4-BE49-F238E27FC236}">
                  <a16:creationId xmlns:a16="http://schemas.microsoft.com/office/drawing/2014/main" id="{2156BBAC-696D-4EF4-B3E8-7D325337CC7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196" y="403"/>
              <a:ext cx="264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6" name="Line 280">
              <a:extLst>
                <a:ext uri="{FF2B5EF4-FFF2-40B4-BE49-F238E27FC236}">
                  <a16:creationId xmlns:a16="http://schemas.microsoft.com/office/drawing/2014/main" id="{7702E899-7048-4630-A215-C9CFFB14A4C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191" y="403"/>
              <a:ext cx="264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7" name="Freeform 281">
              <a:extLst>
                <a:ext uri="{FF2B5EF4-FFF2-40B4-BE49-F238E27FC236}">
                  <a16:creationId xmlns:a16="http://schemas.microsoft.com/office/drawing/2014/main" id="{D3D5AD65-06FC-45C2-865C-F370313E83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" y="488"/>
              <a:ext cx="4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4 w 4"/>
                <a:gd name="T5" fmla="*/ 0 h 5"/>
                <a:gd name="T6" fmla="*/ 4 w 4"/>
                <a:gd name="T7" fmla="*/ 3 h 5"/>
                <a:gd name="T8" fmla="*/ 4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8" name="Freeform 282">
              <a:extLst>
                <a:ext uri="{FF2B5EF4-FFF2-40B4-BE49-F238E27FC236}">
                  <a16:creationId xmlns:a16="http://schemas.microsoft.com/office/drawing/2014/main" id="{E3D53196-BFD6-445B-BB39-8093687264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4" y="1425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9" name="Line 283">
              <a:extLst>
                <a:ext uri="{FF2B5EF4-FFF2-40B4-BE49-F238E27FC236}">
                  <a16:creationId xmlns:a16="http://schemas.microsoft.com/office/drawing/2014/main" id="{5429DCB5-4E6E-4EEE-8599-3EF075E1397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32" y="1305"/>
              <a:ext cx="6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0" name="Line 284">
              <a:extLst>
                <a:ext uri="{FF2B5EF4-FFF2-40B4-BE49-F238E27FC236}">
                  <a16:creationId xmlns:a16="http://schemas.microsoft.com/office/drawing/2014/main" id="{CBDAEFD3-F193-42B6-9710-A91D224D68F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30" y="1305"/>
              <a:ext cx="8" cy="3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1" name="Freeform 285">
              <a:extLst>
                <a:ext uri="{FF2B5EF4-FFF2-40B4-BE49-F238E27FC236}">
                  <a16:creationId xmlns:a16="http://schemas.microsoft.com/office/drawing/2014/main" id="{0077BEC9-05AA-4915-91D3-2F06B4243BA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6" y="757"/>
              <a:ext cx="6" cy="12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0 h 10"/>
                <a:gd name="T4" fmla="*/ 6 w 7"/>
                <a:gd name="T5" fmla="*/ 4 h 10"/>
                <a:gd name="T6" fmla="*/ 6 w 7"/>
                <a:gd name="T7" fmla="*/ 6 h 10"/>
                <a:gd name="T8" fmla="*/ 7 w 7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2" name="Line 286">
              <a:extLst>
                <a:ext uri="{FF2B5EF4-FFF2-40B4-BE49-F238E27FC236}">
                  <a16:creationId xmlns:a16="http://schemas.microsoft.com/office/drawing/2014/main" id="{2F970CA4-FC1A-4915-B3DA-46B084A86A0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7" y="707"/>
              <a:ext cx="184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3" name="Line 287">
              <a:extLst>
                <a:ext uri="{FF2B5EF4-FFF2-40B4-BE49-F238E27FC236}">
                  <a16:creationId xmlns:a16="http://schemas.microsoft.com/office/drawing/2014/main" id="{0F0040A7-4F30-4004-B4DD-27BED5AB9C3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5" y="702"/>
              <a:ext cx="181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4" name="Freeform 288">
              <a:extLst>
                <a:ext uri="{FF2B5EF4-FFF2-40B4-BE49-F238E27FC236}">
                  <a16:creationId xmlns:a16="http://schemas.microsoft.com/office/drawing/2014/main" id="{38D646D1-7278-4AED-98FF-5291CC98C6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" y="813"/>
              <a:ext cx="2" cy="16"/>
            </a:xfrm>
            <a:custGeom>
              <a:avLst/>
              <a:gdLst>
                <a:gd name="T0" fmla="*/ 0 w 2"/>
                <a:gd name="T1" fmla="*/ 0 h 15"/>
                <a:gd name="T2" fmla="*/ 2 w 2"/>
                <a:gd name="T3" fmla="*/ 6 h 15"/>
                <a:gd name="T4" fmla="*/ 2 w 2"/>
                <a:gd name="T5" fmla="*/ 9 h 15"/>
                <a:gd name="T6" fmla="*/ 2 w 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2" y="1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5" name="Line 289">
              <a:extLst>
                <a:ext uri="{FF2B5EF4-FFF2-40B4-BE49-F238E27FC236}">
                  <a16:creationId xmlns:a16="http://schemas.microsoft.com/office/drawing/2014/main" id="{AD001460-EE2B-49AD-AB8E-16CB50D7D06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7" y="714"/>
              <a:ext cx="186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6" name="Freeform 290">
              <a:extLst>
                <a:ext uri="{FF2B5EF4-FFF2-40B4-BE49-F238E27FC236}">
                  <a16:creationId xmlns:a16="http://schemas.microsoft.com/office/drawing/2014/main" id="{4204DA25-0C2E-4A09-A3F7-83D945F0D3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7" y="702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5 w 7"/>
                <a:gd name="T3" fmla="*/ 6 h 11"/>
                <a:gd name="T4" fmla="*/ 3 w 7"/>
                <a:gd name="T5" fmla="*/ 2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7" name="Freeform 291">
              <a:extLst>
                <a:ext uri="{FF2B5EF4-FFF2-40B4-BE49-F238E27FC236}">
                  <a16:creationId xmlns:a16="http://schemas.microsoft.com/office/drawing/2014/main" id="{EA893A70-76A5-4480-B053-3AB64498651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2" y="939"/>
              <a:ext cx="4" cy="7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2 h 6"/>
                <a:gd name="T4" fmla="*/ 4 w 4"/>
                <a:gd name="T5" fmla="*/ 4 h 6"/>
                <a:gd name="T6" fmla="*/ 4 w 4"/>
                <a:gd name="T7" fmla="*/ 4 h 6"/>
                <a:gd name="T8" fmla="*/ 2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8" name="Line 292">
              <a:extLst>
                <a:ext uri="{FF2B5EF4-FFF2-40B4-BE49-F238E27FC236}">
                  <a16:creationId xmlns:a16="http://schemas.microsoft.com/office/drawing/2014/main" id="{93CD6E4A-D69A-4885-A33C-92C93441346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626" y="709"/>
              <a:ext cx="17" cy="4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9" name="Line 293">
              <a:extLst>
                <a:ext uri="{FF2B5EF4-FFF2-40B4-BE49-F238E27FC236}">
                  <a16:creationId xmlns:a16="http://schemas.microsoft.com/office/drawing/2014/main" id="{0425B82D-9569-42EE-9C52-CCE8EC5AEC2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624" y="709"/>
              <a:ext cx="15" cy="4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0" name="Freeform 294">
              <a:extLst>
                <a:ext uri="{FF2B5EF4-FFF2-40B4-BE49-F238E27FC236}">
                  <a16:creationId xmlns:a16="http://schemas.microsoft.com/office/drawing/2014/main" id="{8683266E-0993-47A5-98CE-152474EDAF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9"/>
              <a:ext cx="4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2 h 5"/>
                <a:gd name="T6" fmla="*/ 4 w 4"/>
                <a:gd name="T7" fmla="*/ 3 h 5"/>
                <a:gd name="T8" fmla="*/ 4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1" name="Line 295">
              <a:extLst>
                <a:ext uri="{FF2B5EF4-FFF2-40B4-BE49-F238E27FC236}">
                  <a16:creationId xmlns:a16="http://schemas.microsoft.com/office/drawing/2014/main" id="{356E6B95-FBFC-499E-BB0F-43D761A7952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624" y="714"/>
              <a:ext cx="19" cy="4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2" name="Freeform 296">
              <a:extLst>
                <a:ext uri="{FF2B5EF4-FFF2-40B4-BE49-F238E27FC236}">
                  <a16:creationId xmlns:a16="http://schemas.microsoft.com/office/drawing/2014/main" id="{19D92C16-07FB-4B62-9280-FE0F1758DBE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4" y="1167"/>
              <a:ext cx="2" cy="5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3 w 3"/>
                <a:gd name="T5" fmla="*/ 2 h 5"/>
                <a:gd name="T6" fmla="*/ 1 w 3"/>
                <a:gd name="T7" fmla="*/ 2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3" name="Freeform 297">
              <a:extLst>
                <a:ext uri="{FF2B5EF4-FFF2-40B4-BE49-F238E27FC236}">
                  <a16:creationId xmlns:a16="http://schemas.microsoft.com/office/drawing/2014/main" id="{D6CFE5DB-B3AF-468D-ACBA-6D2F7286EB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6" y="658"/>
              <a:ext cx="4" cy="7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4 w 5"/>
                <a:gd name="T5" fmla="*/ 2 h 5"/>
                <a:gd name="T6" fmla="*/ 2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4" name="Line 298">
              <a:extLst>
                <a:ext uri="{FF2B5EF4-FFF2-40B4-BE49-F238E27FC236}">
                  <a16:creationId xmlns:a16="http://schemas.microsoft.com/office/drawing/2014/main" id="{F2C7BC44-595C-419F-8C90-F22C01E37B9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9" y="644"/>
              <a:ext cx="179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5" name="Line 299">
              <a:extLst>
                <a:ext uri="{FF2B5EF4-FFF2-40B4-BE49-F238E27FC236}">
                  <a16:creationId xmlns:a16="http://schemas.microsoft.com/office/drawing/2014/main" id="{AF8473E7-C687-4C7B-BAE2-519E4B87A09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9" y="647"/>
              <a:ext cx="179" cy="6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6" name="Line 300">
              <a:extLst>
                <a:ext uri="{FF2B5EF4-FFF2-40B4-BE49-F238E27FC236}">
                  <a16:creationId xmlns:a16="http://schemas.microsoft.com/office/drawing/2014/main" id="{7E2FD0D4-A639-42A6-BC7A-EF2EE7165F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59" y="644"/>
              <a:ext cx="177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7" name="Freeform 301">
              <a:extLst>
                <a:ext uri="{FF2B5EF4-FFF2-40B4-BE49-F238E27FC236}">
                  <a16:creationId xmlns:a16="http://schemas.microsoft.com/office/drawing/2014/main" id="{E6AB5B08-383A-49D7-BED4-260A71D2450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7" y="702"/>
              <a:ext cx="2" cy="7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0 h 6"/>
                <a:gd name="T6" fmla="*/ 3 w 3"/>
                <a:gd name="T7" fmla="*/ 4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8" name="Freeform 302">
              <a:extLst>
                <a:ext uri="{FF2B5EF4-FFF2-40B4-BE49-F238E27FC236}">
                  <a16:creationId xmlns:a16="http://schemas.microsoft.com/office/drawing/2014/main" id="{CDED1FD3-9B97-41B1-98D7-EAEDA4A8E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1" y="1232"/>
              <a:ext cx="6" cy="5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9" name="Line 303">
              <a:extLst>
                <a:ext uri="{FF2B5EF4-FFF2-40B4-BE49-F238E27FC236}">
                  <a16:creationId xmlns:a16="http://schemas.microsoft.com/office/drawing/2014/main" id="{30430355-2B9A-47ED-86A6-73E11F82B3E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43" y="1179"/>
              <a:ext cx="181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0" name="Line 304">
              <a:extLst>
                <a:ext uri="{FF2B5EF4-FFF2-40B4-BE49-F238E27FC236}">
                  <a16:creationId xmlns:a16="http://schemas.microsoft.com/office/drawing/2014/main" id="{F9F05547-FBB8-402C-9A80-57023FEBECF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40" y="1179"/>
              <a:ext cx="177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1" name="Freeform 305">
              <a:extLst>
                <a:ext uri="{FF2B5EF4-FFF2-40B4-BE49-F238E27FC236}">
                  <a16:creationId xmlns:a16="http://schemas.microsoft.com/office/drawing/2014/main" id="{D09EE3C0-C224-4826-9BB8-79570C60355D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" y="1172"/>
              <a:ext cx="6" cy="7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2" name="Freeform 306">
              <a:extLst>
                <a:ext uri="{FF2B5EF4-FFF2-40B4-BE49-F238E27FC236}">
                  <a16:creationId xmlns:a16="http://schemas.microsoft.com/office/drawing/2014/main" id="{CC04DE3A-8FDB-4071-9083-ABB5ACC083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0" y="1294"/>
              <a:ext cx="4" cy="5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2 w 4"/>
                <a:gd name="T7" fmla="*/ 1 h 3"/>
                <a:gd name="T8" fmla="*/ 4 w 4"/>
                <a:gd name="T9" fmla="*/ 0 h 3"/>
                <a:gd name="T10" fmla="*/ 2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3" name="Freeform 307">
              <a:extLst>
                <a:ext uri="{FF2B5EF4-FFF2-40B4-BE49-F238E27FC236}">
                  <a16:creationId xmlns:a16="http://schemas.microsoft.com/office/drawing/2014/main" id="{FF604A39-7D48-4484-988F-24AA62CA509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" y="1167"/>
              <a:ext cx="6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4" name="Freeform 308">
              <a:extLst>
                <a:ext uri="{FF2B5EF4-FFF2-40B4-BE49-F238E27FC236}">
                  <a16:creationId xmlns:a16="http://schemas.microsoft.com/office/drawing/2014/main" id="{B2163D7F-9F60-415A-BF63-96AD5A1091C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1" y="1257"/>
              <a:ext cx="4" cy="9"/>
            </a:xfrm>
            <a:custGeom>
              <a:avLst/>
              <a:gdLst>
                <a:gd name="T0" fmla="*/ 5 w 5"/>
                <a:gd name="T1" fmla="*/ 9 h 9"/>
                <a:gd name="T2" fmla="*/ 2 w 5"/>
                <a:gd name="T3" fmla="*/ 7 h 9"/>
                <a:gd name="T4" fmla="*/ 0 w 5"/>
                <a:gd name="T5" fmla="*/ 4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5" name="Freeform 309">
              <a:extLst>
                <a:ext uri="{FF2B5EF4-FFF2-40B4-BE49-F238E27FC236}">
                  <a16:creationId xmlns:a16="http://schemas.microsoft.com/office/drawing/2014/main" id="{9E0DF1A7-4E93-4944-97F3-BB8A1C1F8BB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7" y="1559"/>
              <a:ext cx="6" cy="5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6" name="Line 310">
              <a:extLst>
                <a:ext uri="{FF2B5EF4-FFF2-40B4-BE49-F238E27FC236}">
                  <a16:creationId xmlns:a16="http://schemas.microsoft.com/office/drawing/2014/main" id="{DF5443A9-ABB3-450A-A436-2422AB2FCBC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5" y="1499"/>
              <a:ext cx="198" cy="1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7" name="Line 311">
              <a:extLst>
                <a:ext uri="{FF2B5EF4-FFF2-40B4-BE49-F238E27FC236}">
                  <a16:creationId xmlns:a16="http://schemas.microsoft.com/office/drawing/2014/main" id="{764AEA64-698F-491C-A3C6-B9B7F200FA4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38" y="1501"/>
              <a:ext cx="198" cy="12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8" name="Freeform 312">
              <a:extLst>
                <a:ext uri="{FF2B5EF4-FFF2-40B4-BE49-F238E27FC236}">
                  <a16:creationId xmlns:a16="http://schemas.microsoft.com/office/drawing/2014/main" id="{0CB84405-668C-4427-993C-2AF32D98431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490"/>
              <a:ext cx="11" cy="12"/>
            </a:xfrm>
            <a:custGeom>
              <a:avLst/>
              <a:gdLst>
                <a:gd name="T0" fmla="*/ 0 w 12"/>
                <a:gd name="T1" fmla="*/ 10 h 10"/>
                <a:gd name="T2" fmla="*/ 3 w 12"/>
                <a:gd name="T3" fmla="*/ 10 h 10"/>
                <a:gd name="T4" fmla="*/ 7 w 12"/>
                <a:gd name="T5" fmla="*/ 8 h 10"/>
                <a:gd name="T6" fmla="*/ 10 w 12"/>
                <a:gd name="T7" fmla="*/ 4 h 10"/>
                <a:gd name="T8" fmla="*/ 12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3" y="10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9" name="Line 313">
              <a:extLst>
                <a:ext uri="{FF2B5EF4-FFF2-40B4-BE49-F238E27FC236}">
                  <a16:creationId xmlns:a16="http://schemas.microsoft.com/office/drawing/2014/main" id="{6B33E0DA-626C-43D1-9090-667F3E8FC09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7" y="1490"/>
              <a:ext cx="200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0" name="Freeform 314">
              <a:extLst>
                <a:ext uri="{FF2B5EF4-FFF2-40B4-BE49-F238E27FC236}">
                  <a16:creationId xmlns:a16="http://schemas.microsoft.com/office/drawing/2014/main" id="{865A3058-A8D0-4651-8E92-1666BFEC22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8" y="1623"/>
              <a:ext cx="8" cy="7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5 w 7"/>
                <a:gd name="T5" fmla="*/ 5 h 7"/>
                <a:gd name="T6" fmla="*/ 4 w 7"/>
                <a:gd name="T7" fmla="*/ 7 h 7"/>
                <a:gd name="T8" fmla="*/ 0 w 7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1" name="Freeform 315">
              <a:extLst>
                <a:ext uri="{FF2B5EF4-FFF2-40B4-BE49-F238E27FC236}">
                  <a16:creationId xmlns:a16="http://schemas.microsoft.com/office/drawing/2014/main" id="{78AAAAFB-83C2-40F3-85DD-A279C00BF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1" y="1312"/>
              <a:ext cx="2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2" name="Line 316">
              <a:extLst>
                <a:ext uri="{FF2B5EF4-FFF2-40B4-BE49-F238E27FC236}">
                  <a16:creationId xmlns:a16="http://schemas.microsoft.com/office/drawing/2014/main" id="{2F0DE6E8-4643-46DB-B473-F7EAD107CE3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33" y="1266"/>
              <a:ext cx="241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3" name="Freeform 317">
              <a:extLst>
                <a:ext uri="{FF2B5EF4-FFF2-40B4-BE49-F238E27FC236}">
                  <a16:creationId xmlns:a16="http://schemas.microsoft.com/office/drawing/2014/main" id="{9ABDA331-2117-4105-B416-EB00A8FCB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1" y="1264"/>
              <a:ext cx="4" cy="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 h 5"/>
                <a:gd name="T4" fmla="*/ 2 w 5"/>
                <a:gd name="T5" fmla="*/ 3 h 5"/>
                <a:gd name="T6" fmla="*/ 3 w 5"/>
                <a:gd name="T7" fmla="*/ 5 h 5"/>
                <a:gd name="T8" fmla="*/ 5 w 5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4" name="Line 318">
              <a:extLst>
                <a:ext uri="{FF2B5EF4-FFF2-40B4-BE49-F238E27FC236}">
                  <a16:creationId xmlns:a16="http://schemas.microsoft.com/office/drawing/2014/main" id="{6FDDE6A1-F58D-4F4D-BDD7-DC3FAA84273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35" y="1266"/>
              <a:ext cx="23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5" name="Freeform 319">
              <a:extLst>
                <a:ext uri="{FF2B5EF4-FFF2-40B4-BE49-F238E27FC236}">
                  <a16:creationId xmlns:a16="http://schemas.microsoft.com/office/drawing/2014/main" id="{8E9CCDA9-6A45-4A48-A8B4-7D751E15E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3" y="1361"/>
              <a:ext cx="2" cy="2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6" name="Freeform 320">
              <a:extLst>
                <a:ext uri="{FF2B5EF4-FFF2-40B4-BE49-F238E27FC236}">
                  <a16:creationId xmlns:a16="http://schemas.microsoft.com/office/drawing/2014/main" id="{F7B43DD2-508C-41EC-8A4C-064D3CC7FF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" y="1027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2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7" name="Line 321">
              <a:extLst>
                <a:ext uri="{FF2B5EF4-FFF2-40B4-BE49-F238E27FC236}">
                  <a16:creationId xmlns:a16="http://schemas.microsoft.com/office/drawing/2014/main" id="{22808EC0-2D20-4852-976F-CB700EA479D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16" y="794"/>
              <a:ext cx="11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8" name="Freeform 322">
              <a:extLst>
                <a:ext uri="{FF2B5EF4-FFF2-40B4-BE49-F238E27FC236}">
                  <a16:creationId xmlns:a16="http://schemas.microsoft.com/office/drawing/2014/main" id="{8BFB4135-E1F4-4413-9489-DB7FA86E5F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92"/>
              <a:ext cx="2" cy="7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2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9" name="Line 323">
              <a:extLst>
                <a:ext uri="{FF2B5EF4-FFF2-40B4-BE49-F238E27FC236}">
                  <a16:creationId xmlns:a16="http://schemas.microsoft.com/office/drawing/2014/main" id="{52B3206C-27F6-424C-9055-7A4BF5D9F4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18" y="792"/>
              <a:ext cx="13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0" name="Freeform 324">
              <a:extLst>
                <a:ext uri="{FF2B5EF4-FFF2-40B4-BE49-F238E27FC236}">
                  <a16:creationId xmlns:a16="http://schemas.microsoft.com/office/drawing/2014/main" id="{A5A738E7-925E-483A-B753-1C9B86F6A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57"/>
              <a:ext cx="2" cy="7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1" name="Freeform 325">
              <a:extLst>
                <a:ext uri="{FF2B5EF4-FFF2-40B4-BE49-F238E27FC236}">
                  <a16:creationId xmlns:a16="http://schemas.microsoft.com/office/drawing/2014/main" id="{297FF6E9-3515-4945-B621-415D84FEF22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386"/>
              <a:ext cx="13" cy="0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8 w 12"/>
                <a:gd name="T7" fmla="*/ 0 h 2"/>
                <a:gd name="T8" fmla="*/ 12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2" name="Line 326">
              <a:extLst>
                <a:ext uri="{FF2B5EF4-FFF2-40B4-BE49-F238E27FC236}">
                  <a16:creationId xmlns:a16="http://schemas.microsoft.com/office/drawing/2014/main" id="{EBEE2DDA-05A6-4C83-B09E-793DBC587CD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0" y="1142"/>
              <a:ext cx="4" cy="4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3" name="Line 327">
              <a:extLst>
                <a:ext uri="{FF2B5EF4-FFF2-40B4-BE49-F238E27FC236}">
                  <a16:creationId xmlns:a16="http://schemas.microsoft.com/office/drawing/2014/main" id="{3C037525-8C2E-4B30-A43E-4ADDBE2C6A2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34" y="1140"/>
              <a:ext cx="2" cy="48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4" name="Freeform 328">
              <a:extLst>
                <a:ext uri="{FF2B5EF4-FFF2-40B4-BE49-F238E27FC236}">
                  <a16:creationId xmlns:a16="http://schemas.microsoft.com/office/drawing/2014/main" id="{25D44A33-0D53-4EA5-AC3D-DE48D4BB72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3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5" name="Line 329">
              <a:extLst>
                <a:ext uri="{FF2B5EF4-FFF2-40B4-BE49-F238E27FC236}">
                  <a16:creationId xmlns:a16="http://schemas.microsoft.com/office/drawing/2014/main" id="{5150CD26-87EA-46FE-BDA3-749CEC8217A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7" y="1140"/>
              <a:ext cx="4" cy="4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6" name="Freeform 330">
              <a:extLst>
                <a:ext uri="{FF2B5EF4-FFF2-40B4-BE49-F238E27FC236}">
                  <a16:creationId xmlns:a16="http://schemas.microsoft.com/office/drawing/2014/main" id="{CAE96280-F675-4BAE-9FD0-63DF96FA79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140"/>
              <a:ext cx="15" cy="2"/>
            </a:xfrm>
            <a:custGeom>
              <a:avLst/>
              <a:gdLst>
                <a:gd name="T0" fmla="*/ 13 w 13"/>
                <a:gd name="T1" fmla="*/ 0 h 2"/>
                <a:gd name="T2" fmla="*/ 9 w 13"/>
                <a:gd name="T3" fmla="*/ 2 h 2"/>
                <a:gd name="T4" fmla="*/ 6 w 13"/>
                <a:gd name="T5" fmla="*/ 2 h 2"/>
                <a:gd name="T6" fmla="*/ 0 w 1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7" name="Freeform 331">
              <a:extLst>
                <a:ext uri="{FF2B5EF4-FFF2-40B4-BE49-F238E27FC236}">
                  <a16:creationId xmlns:a16="http://schemas.microsoft.com/office/drawing/2014/main" id="{07710FEE-A59E-42D4-9046-1A235BC090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1" y="1573"/>
              <a:ext cx="2" cy="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8" name="Line 332">
              <a:extLst>
                <a:ext uri="{FF2B5EF4-FFF2-40B4-BE49-F238E27FC236}">
                  <a16:creationId xmlns:a16="http://schemas.microsoft.com/office/drawing/2014/main" id="{C6B547B5-861B-47B1-ACB3-50F46E035DE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7" y="1526"/>
              <a:ext cx="260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9" name="Line 333">
              <a:extLst>
                <a:ext uri="{FF2B5EF4-FFF2-40B4-BE49-F238E27FC236}">
                  <a16:creationId xmlns:a16="http://schemas.microsoft.com/office/drawing/2014/main" id="{E3137C9E-A768-49F4-9E0B-539ECA7A28E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6" y="1517"/>
              <a:ext cx="268" cy="1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0" name="Freeform 334">
              <a:extLst>
                <a:ext uri="{FF2B5EF4-FFF2-40B4-BE49-F238E27FC236}">
                  <a16:creationId xmlns:a16="http://schemas.microsoft.com/office/drawing/2014/main" id="{1E878795-7A09-4B7E-8908-F41E662650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1517"/>
              <a:ext cx="13" cy="9"/>
            </a:xfrm>
            <a:custGeom>
              <a:avLst/>
              <a:gdLst>
                <a:gd name="T0" fmla="*/ 0 w 12"/>
                <a:gd name="T1" fmla="*/ 0 h 8"/>
                <a:gd name="T2" fmla="*/ 4 w 12"/>
                <a:gd name="T3" fmla="*/ 4 h 8"/>
                <a:gd name="T4" fmla="*/ 5 w 12"/>
                <a:gd name="T5" fmla="*/ 6 h 8"/>
                <a:gd name="T6" fmla="*/ 9 w 12"/>
                <a:gd name="T7" fmla="*/ 8 h 8"/>
                <a:gd name="T8" fmla="*/ 12 w 1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4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1" name="Freeform 335">
              <a:extLst>
                <a:ext uri="{FF2B5EF4-FFF2-40B4-BE49-F238E27FC236}">
                  <a16:creationId xmlns:a16="http://schemas.microsoft.com/office/drawing/2014/main" id="{120E4311-BCA7-4CF7-AFD5-A9B9651EE084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6"/>
              <a:ext cx="4" cy="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2 w 5"/>
                <a:gd name="T5" fmla="*/ 3 h 5"/>
                <a:gd name="T6" fmla="*/ 0 w 5"/>
                <a:gd name="T7" fmla="*/ 2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2" name="Freeform 336">
              <a:extLst>
                <a:ext uri="{FF2B5EF4-FFF2-40B4-BE49-F238E27FC236}">
                  <a16:creationId xmlns:a16="http://schemas.microsoft.com/office/drawing/2014/main" id="{74068784-5E06-40B7-A9A5-CD973C4E06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8" y="831"/>
              <a:ext cx="6" cy="9"/>
            </a:xfrm>
            <a:custGeom>
              <a:avLst/>
              <a:gdLst>
                <a:gd name="T0" fmla="*/ 5 w 5"/>
                <a:gd name="T1" fmla="*/ 0 h 9"/>
                <a:gd name="T2" fmla="*/ 3 w 5"/>
                <a:gd name="T3" fmla="*/ 2 h 9"/>
                <a:gd name="T4" fmla="*/ 1 w 5"/>
                <a:gd name="T5" fmla="*/ 4 h 9"/>
                <a:gd name="T6" fmla="*/ 0 w 5"/>
                <a:gd name="T7" fmla="*/ 7 h 9"/>
                <a:gd name="T8" fmla="*/ 0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3" name="Line 337">
              <a:extLst>
                <a:ext uri="{FF2B5EF4-FFF2-40B4-BE49-F238E27FC236}">
                  <a16:creationId xmlns:a16="http://schemas.microsoft.com/office/drawing/2014/main" id="{DDB42AB8-257D-418C-A8EC-F3950CFF01B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18" y="790"/>
              <a:ext cx="247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4" name="Line 338">
              <a:extLst>
                <a:ext uri="{FF2B5EF4-FFF2-40B4-BE49-F238E27FC236}">
                  <a16:creationId xmlns:a16="http://schemas.microsoft.com/office/drawing/2014/main" id="{AFA88365-ED92-4CD2-940F-4679BC2490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22" y="787"/>
              <a:ext cx="245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5" name="Freeform 339">
              <a:extLst>
                <a:ext uri="{FF2B5EF4-FFF2-40B4-BE49-F238E27FC236}">
                  <a16:creationId xmlns:a16="http://schemas.microsoft.com/office/drawing/2014/main" id="{F6966E50-3EAA-44F1-AC4E-1526C5F24C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8" y="787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2 h 11"/>
                <a:gd name="T4" fmla="*/ 0 w 5"/>
                <a:gd name="T5" fmla="*/ 5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6" name="Line 340">
              <a:extLst>
                <a:ext uri="{FF2B5EF4-FFF2-40B4-BE49-F238E27FC236}">
                  <a16:creationId xmlns:a16="http://schemas.microsoft.com/office/drawing/2014/main" id="{757619C9-D4C3-4480-A656-EFBCFD79402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18" y="799"/>
              <a:ext cx="249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7" name="Freeform 341">
              <a:extLst>
                <a:ext uri="{FF2B5EF4-FFF2-40B4-BE49-F238E27FC236}">
                  <a16:creationId xmlns:a16="http://schemas.microsoft.com/office/drawing/2014/main" id="{54ED9039-32F1-4D64-8F2F-75A9404AF77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5" y="877"/>
              <a:ext cx="2" cy="14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6 h 13"/>
                <a:gd name="T4" fmla="*/ 2 w 2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8" name="Freeform 342">
              <a:extLst>
                <a:ext uri="{FF2B5EF4-FFF2-40B4-BE49-F238E27FC236}">
                  <a16:creationId xmlns:a16="http://schemas.microsoft.com/office/drawing/2014/main" id="{C79F2ABB-7C1B-40F9-AB6C-4A3DDF1E2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4" y="730"/>
              <a:ext cx="4" cy="2"/>
            </a:xfrm>
            <a:custGeom>
              <a:avLst/>
              <a:gdLst>
                <a:gd name="T0" fmla="*/ 5 w 5"/>
                <a:gd name="T1" fmla="*/ 0 h 1"/>
                <a:gd name="T2" fmla="*/ 2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9" name="Line 343">
              <a:extLst>
                <a:ext uri="{FF2B5EF4-FFF2-40B4-BE49-F238E27FC236}">
                  <a16:creationId xmlns:a16="http://schemas.microsoft.com/office/drawing/2014/main" id="{97865D6B-F4F9-40C7-B63A-D4278593D39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018" y="677"/>
              <a:ext cx="209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0" name="Line 344">
              <a:extLst>
                <a:ext uri="{FF2B5EF4-FFF2-40B4-BE49-F238E27FC236}">
                  <a16:creationId xmlns:a16="http://schemas.microsoft.com/office/drawing/2014/main" id="{2C53B0CF-5B8A-4E4D-9C53-4C8DAB7E0F8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022" y="677"/>
              <a:ext cx="207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1" name="Freeform 345">
              <a:extLst>
                <a:ext uri="{FF2B5EF4-FFF2-40B4-BE49-F238E27FC236}">
                  <a16:creationId xmlns:a16="http://schemas.microsoft.com/office/drawing/2014/main" id="{39064B92-2F8B-42FC-BD22-7095090BF7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677"/>
              <a:ext cx="2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2" name="Freeform 346">
              <a:extLst>
                <a:ext uri="{FF2B5EF4-FFF2-40B4-BE49-F238E27FC236}">
                  <a16:creationId xmlns:a16="http://schemas.microsoft.com/office/drawing/2014/main" id="{1A56F8E1-421A-43A2-ABA9-DAD33B3BC5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8" y="785"/>
              <a:ext cx="4" cy="7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4 h 7"/>
                <a:gd name="T4" fmla="*/ 0 w 5"/>
                <a:gd name="T5" fmla="*/ 2 h 7"/>
                <a:gd name="T6" fmla="*/ 3 w 5"/>
                <a:gd name="T7" fmla="*/ 0 h 7"/>
                <a:gd name="T8" fmla="*/ 5 w 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3" name="Freeform 347">
              <a:extLst>
                <a:ext uri="{FF2B5EF4-FFF2-40B4-BE49-F238E27FC236}">
                  <a16:creationId xmlns:a16="http://schemas.microsoft.com/office/drawing/2014/main" id="{72742EC2-56C5-4D88-ACF1-7C2B31B06857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4" y="1066"/>
              <a:ext cx="6" cy="9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2 h 9"/>
                <a:gd name="T4" fmla="*/ 6 w 7"/>
                <a:gd name="T5" fmla="*/ 4 h 9"/>
                <a:gd name="T6" fmla="*/ 7 w 7"/>
                <a:gd name="T7" fmla="*/ 7 h 9"/>
                <a:gd name="T8" fmla="*/ 7 w 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7" y="7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4" name="Line 348">
              <a:extLst>
                <a:ext uri="{FF2B5EF4-FFF2-40B4-BE49-F238E27FC236}">
                  <a16:creationId xmlns:a16="http://schemas.microsoft.com/office/drawing/2014/main" id="{5C90DA80-F190-44F0-B9D8-9BA7B3F8EA9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9" y="1008"/>
              <a:ext cx="203" cy="1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5" name="Line 349">
              <a:extLst>
                <a:ext uri="{FF2B5EF4-FFF2-40B4-BE49-F238E27FC236}">
                  <a16:creationId xmlns:a16="http://schemas.microsoft.com/office/drawing/2014/main" id="{FCE1281F-78CE-4047-8B9A-5014AA9D8C6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2" y="1006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6" name="Freeform 350">
              <a:extLst>
                <a:ext uri="{FF2B5EF4-FFF2-40B4-BE49-F238E27FC236}">
                  <a16:creationId xmlns:a16="http://schemas.microsoft.com/office/drawing/2014/main" id="{26042257-BEBA-4425-8ED9-205901F4DF2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2" y="1128"/>
              <a:ext cx="8" cy="12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2 h 11"/>
                <a:gd name="T4" fmla="*/ 7 w 7"/>
                <a:gd name="T5" fmla="*/ 6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5" y="2"/>
                  </a:lnTo>
                  <a:lnTo>
                    <a:pt x="7" y="6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7" name="Line 351">
              <a:extLst>
                <a:ext uri="{FF2B5EF4-FFF2-40B4-BE49-F238E27FC236}">
                  <a16:creationId xmlns:a16="http://schemas.microsoft.com/office/drawing/2014/main" id="{3C8B7FE1-8822-4171-B080-1B3CEC3E13A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51" y="1013"/>
              <a:ext cx="207" cy="1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8" name="Freeform 352">
              <a:extLst>
                <a:ext uri="{FF2B5EF4-FFF2-40B4-BE49-F238E27FC236}">
                  <a16:creationId xmlns:a16="http://schemas.microsoft.com/office/drawing/2014/main" id="{FE00966C-16B9-4C2A-B6B7-CF280D17E7B9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5" y="1006"/>
              <a:ext cx="13" cy="7"/>
            </a:xfrm>
            <a:custGeom>
              <a:avLst/>
              <a:gdLst>
                <a:gd name="T0" fmla="*/ 0 w 13"/>
                <a:gd name="T1" fmla="*/ 0 h 7"/>
                <a:gd name="T2" fmla="*/ 6 w 13"/>
                <a:gd name="T3" fmla="*/ 2 h 7"/>
                <a:gd name="T4" fmla="*/ 9 w 13"/>
                <a:gd name="T5" fmla="*/ 4 h 7"/>
                <a:gd name="T6" fmla="*/ 13 w 13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6" y="2"/>
                  </a:lnTo>
                  <a:lnTo>
                    <a:pt x="9" y="4"/>
                  </a:lnTo>
                  <a:lnTo>
                    <a:pt x="13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9" name="Freeform 353">
              <a:extLst>
                <a:ext uri="{FF2B5EF4-FFF2-40B4-BE49-F238E27FC236}">
                  <a16:creationId xmlns:a16="http://schemas.microsoft.com/office/drawing/2014/main" id="{1A44B57D-0E19-4398-82FC-816826443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5" y="1077"/>
              <a:ext cx="6" cy="14"/>
            </a:xfrm>
            <a:custGeom>
              <a:avLst/>
              <a:gdLst>
                <a:gd name="T0" fmla="*/ 5 w 5"/>
                <a:gd name="T1" fmla="*/ 0 h 13"/>
                <a:gd name="T2" fmla="*/ 1 w 5"/>
                <a:gd name="T3" fmla="*/ 4 h 13"/>
                <a:gd name="T4" fmla="*/ 0 w 5"/>
                <a:gd name="T5" fmla="*/ 6 h 13"/>
                <a:gd name="T6" fmla="*/ 0 w 5"/>
                <a:gd name="T7" fmla="*/ 10 h 13"/>
                <a:gd name="T8" fmla="*/ 0 w 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0" name="Line 354">
              <a:extLst>
                <a:ext uri="{FF2B5EF4-FFF2-40B4-BE49-F238E27FC236}">
                  <a16:creationId xmlns:a16="http://schemas.microsoft.com/office/drawing/2014/main" id="{B4ECCA1C-9789-4EFF-A7B3-AB66D67C582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2" y="1034"/>
              <a:ext cx="266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1" name="Line 355">
              <a:extLst>
                <a:ext uri="{FF2B5EF4-FFF2-40B4-BE49-F238E27FC236}">
                  <a16:creationId xmlns:a16="http://schemas.microsoft.com/office/drawing/2014/main" id="{E2FE4AED-768B-457F-BC1D-3F8BC93F6CC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9" y="1031"/>
              <a:ext cx="264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2" name="Freeform 356">
              <a:extLst>
                <a:ext uri="{FF2B5EF4-FFF2-40B4-BE49-F238E27FC236}">
                  <a16:creationId xmlns:a16="http://schemas.microsoft.com/office/drawing/2014/main" id="{AADC03BB-29CA-4DDC-8A68-A441B0CF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1031"/>
              <a:ext cx="13" cy="7"/>
            </a:xfrm>
            <a:custGeom>
              <a:avLst/>
              <a:gdLst>
                <a:gd name="T0" fmla="*/ 12 w 12"/>
                <a:gd name="T1" fmla="*/ 0 h 8"/>
                <a:gd name="T2" fmla="*/ 7 w 12"/>
                <a:gd name="T3" fmla="*/ 0 h 8"/>
                <a:gd name="T4" fmla="*/ 4 w 12"/>
                <a:gd name="T5" fmla="*/ 4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3" name="Line 357">
              <a:extLst>
                <a:ext uri="{FF2B5EF4-FFF2-40B4-BE49-F238E27FC236}">
                  <a16:creationId xmlns:a16="http://schemas.microsoft.com/office/drawing/2014/main" id="{6E16B30F-E56F-40F8-93F5-238BCA0204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6" y="1038"/>
              <a:ext cx="270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4" name="Freeform 358">
              <a:extLst>
                <a:ext uri="{FF2B5EF4-FFF2-40B4-BE49-F238E27FC236}">
                  <a16:creationId xmlns:a16="http://schemas.microsoft.com/office/drawing/2014/main" id="{CD9C699B-22E8-4CFB-B881-E0D1F254D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128"/>
              <a:ext cx="6" cy="12"/>
            </a:xfrm>
            <a:custGeom>
              <a:avLst/>
              <a:gdLst>
                <a:gd name="T0" fmla="*/ 0 w 6"/>
                <a:gd name="T1" fmla="*/ 11 h 11"/>
                <a:gd name="T2" fmla="*/ 2 w 6"/>
                <a:gd name="T3" fmla="*/ 8 h 11"/>
                <a:gd name="T4" fmla="*/ 2 w 6"/>
                <a:gd name="T5" fmla="*/ 2 h 11"/>
                <a:gd name="T6" fmla="*/ 6 w 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2" y="8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5" name="Freeform 359">
              <a:extLst>
                <a:ext uri="{FF2B5EF4-FFF2-40B4-BE49-F238E27FC236}">
                  <a16:creationId xmlns:a16="http://schemas.microsoft.com/office/drawing/2014/main" id="{A9FC7690-676B-474E-83F2-9DE5F9E6117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7" y="548"/>
              <a:ext cx="2" cy="9"/>
            </a:xfrm>
            <a:custGeom>
              <a:avLst/>
              <a:gdLst>
                <a:gd name="T0" fmla="*/ 2 w 2"/>
                <a:gd name="T1" fmla="*/ 9 h 9"/>
                <a:gd name="T2" fmla="*/ 0 w 2"/>
                <a:gd name="T3" fmla="*/ 7 h 9"/>
                <a:gd name="T4" fmla="*/ 0 w 2"/>
                <a:gd name="T5" fmla="*/ 2 h 9"/>
                <a:gd name="T6" fmla="*/ 0 w 2"/>
                <a:gd name="T7" fmla="*/ 2 h 9"/>
                <a:gd name="T8" fmla="*/ 2 w 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6" name="Freeform 360">
              <a:extLst>
                <a:ext uri="{FF2B5EF4-FFF2-40B4-BE49-F238E27FC236}">
                  <a16:creationId xmlns:a16="http://schemas.microsoft.com/office/drawing/2014/main" id="{8E46925B-6DFD-411E-A679-BFE402EB2CA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5" y="550"/>
              <a:ext cx="6" cy="5"/>
            </a:xfrm>
            <a:custGeom>
              <a:avLst/>
              <a:gdLst>
                <a:gd name="T0" fmla="*/ 7 w 7"/>
                <a:gd name="T1" fmla="*/ 0 h 5"/>
                <a:gd name="T2" fmla="*/ 4 w 7"/>
                <a:gd name="T3" fmla="*/ 0 h 5"/>
                <a:gd name="T4" fmla="*/ 2 w 7"/>
                <a:gd name="T5" fmla="*/ 0 h 5"/>
                <a:gd name="T6" fmla="*/ 0 w 7"/>
                <a:gd name="T7" fmla="*/ 2 h 5"/>
                <a:gd name="T8" fmla="*/ 0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7" name="Freeform 361">
              <a:extLst>
                <a:ext uri="{FF2B5EF4-FFF2-40B4-BE49-F238E27FC236}">
                  <a16:creationId xmlns:a16="http://schemas.microsoft.com/office/drawing/2014/main" id="{8F8BEA27-D8D6-4DD0-A95D-6E87633870B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7" y="398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8" name="Freeform 362">
              <a:extLst>
                <a:ext uri="{FF2B5EF4-FFF2-40B4-BE49-F238E27FC236}">
                  <a16:creationId xmlns:a16="http://schemas.microsoft.com/office/drawing/2014/main" id="{D7D2B37B-8E6C-424C-A316-D87DC8C9C95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1" y="398"/>
              <a:ext cx="4" cy="5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6 h 6"/>
                <a:gd name="T4" fmla="*/ 0 w 3"/>
                <a:gd name="T5" fmla="*/ 4 h 6"/>
                <a:gd name="T6" fmla="*/ 0 w 3"/>
                <a:gd name="T7" fmla="*/ 2 h 6"/>
                <a:gd name="T8" fmla="*/ 2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9" name="Freeform 363">
              <a:extLst>
                <a:ext uri="{FF2B5EF4-FFF2-40B4-BE49-F238E27FC236}">
                  <a16:creationId xmlns:a16="http://schemas.microsoft.com/office/drawing/2014/main" id="{DB9C9146-3522-49CC-8F1E-E5C6D4ED5AA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7" y="393"/>
              <a:ext cx="8" cy="9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7 h 9"/>
                <a:gd name="T4" fmla="*/ 6 w 7"/>
                <a:gd name="T5" fmla="*/ 3 h 9"/>
                <a:gd name="T6" fmla="*/ 4 w 7"/>
                <a:gd name="T7" fmla="*/ 1 h 9"/>
                <a:gd name="T8" fmla="*/ 0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7" y="7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0" name="Freeform 364">
              <a:extLst>
                <a:ext uri="{FF2B5EF4-FFF2-40B4-BE49-F238E27FC236}">
                  <a16:creationId xmlns:a16="http://schemas.microsoft.com/office/drawing/2014/main" id="{89A5632F-C209-41DC-A1C9-6712A58180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7" y="393"/>
              <a:ext cx="4" cy="9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3 h 9"/>
                <a:gd name="T6" fmla="*/ 0 w 5"/>
                <a:gd name="T7" fmla="*/ 5 h 9"/>
                <a:gd name="T8" fmla="*/ 3 w 5"/>
                <a:gd name="T9" fmla="*/ 7 h 9"/>
                <a:gd name="T10" fmla="*/ 5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1" name="Freeform 365">
              <a:extLst>
                <a:ext uri="{FF2B5EF4-FFF2-40B4-BE49-F238E27FC236}">
                  <a16:creationId xmlns:a16="http://schemas.microsoft.com/office/drawing/2014/main" id="{A01894F2-FD2D-4A43-811D-73B3754D8C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1" y="403"/>
              <a:ext cx="4" cy="2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2" name="Freeform 366">
              <a:extLst>
                <a:ext uri="{FF2B5EF4-FFF2-40B4-BE49-F238E27FC236}">
                  <a16:creationId xmlns:a16="http://schemas.microsoft.com/office/drawing/2014/main" id="{C49E8174-88BB-42FA-9E34-FACD0FF4D7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7" y="290"/>
              <a:ext cx="4" cy="9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2 h 9"/>
                <a:gd name="T4" fmla="*/ 3 w 3"/>
                <a:gd name="T5" fmla="*/ 4 h 9"/>
                <a:gd name="T6" fmla="*/ 3 w 3"/>
                <a:gd name="T7" fmla="*/ 8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3" name="Freeform 367">
              <a:extLst>
                <a:ext uri="{FF2B5EF4-FFF2-40B4-BE49-F238E27FC236}">
                  <a16:creationId xmlns:a16="http://schemas.microsoft.com/office/drawing/2014/main" id="{A499B27E-C348-458B-8454-1642BDBD32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7" y="292"/>
              <a:ext cx="4" cy="7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4" name="Freeform 368">
              <a:extLst>
                <a:ext uri="{FF2B5EF4-FFF2-40B4-BE49-F238E27FC236}">
                  <a16:creationId xmlns:a16="http://schemas.microsoft.com/office/drawing/2014/main" id="{36C28905-BE48-4D0A-A206-D52222479C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9" y="172"/>
              <a:ext cx="4" cy="0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5" name="Freeform 369">
              <a:extLst>
                <a:ext uri="{FF2B5EF4-FFF2-40B4-BE49-F238E27FC236}">
                  <a16:creationId xmlns:a16="http://schemas.microsoft.com/office/drawing/2014/main" id="{6147D21D-5AE3-4C3D-8588-9F0090F5094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4" y="269"/>
              <a:ext cx="17" cy="2"/>
            </a:xfrm>
            <a:custGeom>
              <a:avLst/>
              <a:gdLst>
                <a:gd name="T0" fmla="*/ 15 w 15"/>
                <a:gd name="T1" fmla="*/ 0 h 2"/>
                <a:gd name="T2" fmla="*/ 10 w 15"/>
                <a:gd name="T3" fmla="*/ 2 h 2"/>
                <a:gd name="T4" fmla="*/ 5 w 15"/>
                <a:gd name="T5" fmla="*/ 2 h 2"/>
                <a:gd name="T6" fmla="*/ 0 w 1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6" name="Freeform 370">
              <a:extLst>
                <a:ext uri="{FF2B5EF4-FFF2-40B4-BE49-F238E27FC236}">
                  <a16:creationId xmlns:a16="http://schemas.microsoft.com/office/drawing/2014/main" id="{C597A9DF-C791-44E1-BE96-B30F6B9B1D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2" y="269"/>
              <a:ext cx="2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7" name="Freeform 371">
              <a:extLst>
                <a:ext uri="{FF2B5EF4-FFF2-40B4-BE49-F238E27FC236}">
                  <a16:creationId xmlns:a16="http://schemas.microsoft.com/office/drawing/2014/main" id="{51CF9423-696E-4F32-9672-BA09418338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2" y="269"/>
              <a:ext cx="21" cy="2"/>
            </a:xfrm>
            <a:custGeom>
              <a:avLst/>
              <a:gdLst>
                <a:gd name="T0" fmla="*/ 0 w 23"/>
                <a:gd name="T1" fmla="*/ 0 h 2"/>
                <a:gd name="T2" fmla="*/ 7 w 23"/>
                <a:gd name="T3" fmla="*/ 2 h 2"/>
                <a:gd name="T4" fmla="*/ 12 w 23"/>
                <a:gd name="T5" fmla="*/ 2 h 2"/>
                <a:gd name="T6" fmla="*/ 18 w 23"/>
                <a:gd name="T7" fmla="*/ 2 h 2"/>
                <a:gd name="T8" fmla="*/ 23 w 2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">
                  <a:moveTo>
                    <a:pt x="0" y="0"/>
                  </a:moveTo>
                  <a:lnTo>
                    <a:pt x="7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8" name="Freeform 372">
              <a:extLst>
                <a:ext uri="{FF2B5EF4-FFF2-40B4-BE49-F238E27FC236}">
                  <a16:creationId xmlns:a16="http://schemas.microsoft.com/office/drawing/2014/main" id="{D14E66FF-0C6A-4A32-9DFE-233166B417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1" y="269"/>
              <a:ext cx="2" cy="0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9" name="Freeform 373">
              <a:extLst>
                <a:ext uri="{FF2B5EF4-FFF2-40B4-BE49-F238E27FC236}">
                  <a16:creationId xmlns:a16="http://schemas.microsoft.com/office/drawing/2014/main" id="{20829857-9A06-4EEE-B8A6-DB3C1E251DD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46"/>
              <a:ext cx="4" cy="0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0" name="Freeform 374">
              <a:extLst>
                <a:ext uri="{FF2B5EF4-FFF2-40B4-BE49-F238E27FC236}">
                  <a16:creationId xmlns:a16="http://schemas.microsoft.com/office/drawing/2014/main" id="{BBBA7C7C-00D7-4C2F-B48C-A8F667A3B18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41"/>
              <a:ext cx="6" cy="9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2 w 6"/>
                <a:gd name="T5" fmla="*/ 8 h 10"/>
                <a:gd name="T6" fmla="*/ 6 w 6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1" name="Freeform 375">
              <a:extLst>
                <a:ext uri="{FF2B5EF4-FFF2-40B4-BE49-F238E27FC236}">
                  <a16:creationId xmlns:a16="http://schemas.microsoft.com/office/drawing/2014/main" id="{E443D08F-4154-41FF-AFC8-7895F8E7C0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345"/>
              <a:ext cx="2" cy="12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6 h 10"/>
                <a:gd name="T4" fmla="*/ 0 w 2"/>
                <a:gd name="T5" fmla="*/ 2 h 10"/>
                <a:gd name="T6" fmla="*/ 2 w 2"/>
                <a:gd name="T7" fmla="*/ 0 h 10"/>
                <a:gd name="T8" fmla="*/ 2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2" name="Freeform 376">
              <a:extLst>
                <a:ext uri="{FF2B5EF4-FFF2-40B4-BE49-F238E27FC236}">
                  <a16:creationId xmlns:a16="http://schemas.microsoft.com/office/drawing/2014/main" id="{1BD88651-3FCA-4A02-89BE-4060F76F4B1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345"/>
              <a:ext cx="6" cy="7"/>
            </a:xfrm>
            <a:custGeom>
              <a:avLst/>
              <a:gdLst>
                <a:gd name="T0" fmla="*/ 7 w 7"/>
                <a:gd name="T1" fmla="*/ 0 h 6"/>
                <a:gd name="T2" fmla="*/ 4 w 7"/>
                <a:gd name="T3" fmla="*/ 0 h 6"/>
                <a:gd name="T4" fmla="*/ 2 w 7"/>
                <a:gd name="T5" fmla="*/ 2 h 6"/>
                <a:gd name="T6" fmla="*/ 0 w 7"/>
                <a:gd name="T7" fmla="*/ 4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3" name="Freeform 377">
              <a:extLst>
                <a:ext uri="{FF2B5EF4-FFF2-40B4-BE49-F238E27FC236}">
                  <a16:creationId xmlns:a16="http://schemas.microsoft.com/office/drawing/2014/main" id="{99D89E4C-2325-4D3B-9191-81F941E72A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6" y="433"/>
              <a:ext cx="11" cy="7"/>
            </a:xfrm>
            <a:custGeom>
              <a:avLst/>
              <a:gdLst>
                <a:gd name="T0" fmla="*/ 0 w 9"/>
                <a:gd name="T1" fmla="*/ 6 h 6"/>
                <a:gd name="T2" fmla="*/ 2 w 9"/>
                <a:gd name="T3" fmla="*/ 2 h 6"/>
                <a:gd name="T4" fmla="*/ 4 w 9"/>
                <a:gd name="T5" fmla="*/ 0 h 6"/>
                <a:gd name="T6" fmla="*/ 9 w 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4" name="Freeform 378">
              <a:extLst>
                <a:ext uri="{FF2B5EF4-FFF2-40B4-BE49-F238E27FC236}">
                  <a16:creationId xmlns:a16="http://schemas.microsoft.com/office/drawing/2014/main" id="{E755E664-1CA0-4CF4-AEE8-C0F230DFA7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6" y="433"/>
              <a:ext cx="2" cy="7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5" name="Freeform 379">
              <a:extLst>
                <a:ext uri="{FF2B5EF4-FFF2-40B4-BE49-F238E27FC236}">
                  <a16:creationId xmlns:a16="http://schemas.microsoft.com/office/drawing/2014/main" id="{56ECBDF7-2D53-4371-AD58-22AC5BB465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4" y="439"/>
              <a:ext cx="2" cy="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6" name="Freeform 380">
              <a:extLst>
                <a:ext uri="{FF2B5EF4-FFF2-40B4-BE49-F238E27FC236}">
                  <a16:creationId xmlns:a16="http://schemas.microsoft.com/office/drawing/2014/main" id="{4380486D-50D8-49FF-9F8B-C247F2C18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6" y="437"/>
              <a:ext cx="6" cy="2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6 w 6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7" name="Freeform 381">
              <a:extLst>
                <a:ext uri="{FF2B5EF4-FFF2-40B4-BE49-F238E27FC236}">
                  <a16:creationId xmlns:a16="http://schemas.microsoft.com/office/drawing/2014/main" id="{ADDD6862-3D37-4439-B9B3-BB13F5EA4E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8" y="428"/>
              <a:ext cx="8" cy="12"/>
            </a:xfrm>
            <a:custGeom>
              <a:avLst/>
              <a:gdLst>
                <a:gd name="T0" fmla="*/ 4 w 7"/>
                <a:gd name="T1" fmla="*/ 12 h 12"/>
                <a:gd name="T2" fmla="*/ 5 w 7"/>
                <a:gd name="T3" fmla="*/ 10 h 12"/>
                <a:gd name="T4" fmla="*/ 5 w 7"/>
                <a:gd name="T5" fmla="*/ 8 h 12"/>
                <a:gd name="T6" fmla="*/ 7 w 7"/>
                <a:gd name="T7" fmla="*/ 8 h 12"/>
                <a:gd name="T8" fmla="*/ 7 w 7"/>
                <a:gd name="T9" fmla="*/ 4 h 12"/>
                <a:gd name="T10" fmla="*/ 5 w 7"/>
                <a:gd name="T11" fmla="*/ 2 h 12"/>
                <a:gd name="T12" fmla="*/ 4 w 7"/>
                <a:gd name="T13" fmla="*/ 2 h 12"/>
                <a:gd name="T14" fmla="*/ 0 w 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8" name="Freeform 382">
              <a:extLst>
                <a:ext uri="{FF2B5EF4-FFF2-40B4-BE49-F238E27FC236}">
                  <a16:creationId xmlns:a16="http://schemas.microsoft.com/office/drawing/2014/main" id="{7B3D757B-3A7C-4BFC-8887-3E3BD7BFE2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4" y="428"/>
              <a:ext cx="4" cy="12"/>
            </a:xfrm>
            <a:custGeom>
              <a:avLst/>
              <a:gdLst>
                <a:gd name="T0" fmla="*/ 5 w 5"/>
                <a:gd name="T1" fmla="*/ 0 h 12"/>
                <a:gd name="T2" fmla="*/ 3 w 5"/>
                <a:gd name="T3" fmla="*/ 2 h 12"/>
                <a:gd name="T4" fmla="*/ 2 w 5"/>
                <a:gd name="T5" fmla="*/ 6 h 12"/>
                <a:gd name="T6" fmla="*/ 0 w 5"/>
                <a:gd name="T7" fmla="*/ 8 h 12"/>
                <a:gd name="T8" fmla="*/ 0 w 5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9" name="Freeform 383">
              <a:extLst>
                <a:ext uri="{FF2B5EF4-FFF2-40B4-BE49-F238E27FC236}">
                  <a16:creationId xmlns:a16="http://schemas.microsoft.com/office/drawing/2014/main" id="{D0EFAEB4-FFCC-4F71-A676-AD609A2A68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8"/>
              <a:ext cx="4" cy="0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2 w 4"/>
                <a:gd name="T7" fmla="*/ 0 h 1"/>
                <a:gd name="T8" fmla="*/ 2 w 4"/>
                <a:gd name="T9" fmla="*/ 0 h 1"/>
                <a:gd name="T10" fmla="*/ 4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0" name="Freeform 384">
              <a:extLst>
                <a:ext uri="{FF2B5EF4-FFF2-40B4-BE49-F238E27FC236}">
                  <a16:creationId xmlns:a16="http://schemas.microsoft.com/office/drawing/2014/main" id="{7CCADF21-D187-4B6A-8437-1FFD2AD7ED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4"/>
              <a:ext cx="6" cy="9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5 h 9"/>
                <a:gd name="T4" fmla="*/ 2 w 6"/>
                <a:gd name="T5" fmla="*/ 7 h 9"/>
                <a:gd name="T6" fmla="*/ 6 w 6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1" name="Freeform 385">
              <a:extLst>
                <a:ext uri="{FF2B5EF4-FFF2-40B4-BE49-F238E27FC236}">
                  <a16:creationId xmlns:a16="http://schemas.microsoft.com/office/drawing/2014/main" id="{0C491A6C-AE67-4CD6-BCF3-D5D94239F8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4" y="1835"/>
              <a:ext cx="11" cy="7"/>
            </a:xfrm>
            <a:custGeom>
              <a:avLst/>
              <a:gdLst>
                <a:gd name="T0" fmla="*/ 0 w 11"/>
                <a:gd name="T1" fmla="*/ 6 h 8"/>
                <a:gd name="T2" fmla="*/ 4 w 11"/>
                <a:gd name="T3" fmla="*/ 8 h 8"/>
                <a:gd name="T4" fmla="*/ 6 w 11"/>
                <a:gd name="T5" fmla="*/ 6 h 8"/>
                <a:gd name="T6" fmla="*/ 9 w 11"/>
                <a:gd name="T7" fmla="*/ 4 h 8"/>
                <a:gd name="T8" fmla="*/ 11 w 1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2" name="Freeform 386">
              <a:extLst>
                <a:ext uri="{FF2B5EF4-FFF2-40B4-BE49-F238E27FC236}">
                  <a16:creationId xmlns:a16="http://schemas.microsoft.com/office/drawing/2014/main" id="{13AF501F-48FF-4527-8A73-5F7376C88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1835"/>
              <a:ext cx="4" cy="5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2 w 6"/>
                <a:gd name="T5" fmla="*/ 4 h 4"/>
                <a:gd name="T6" fmla="*/ 2 w 6"/>
                <a:gd name="T7" fmla="*/ 2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3" name="Freeform 387">
              <a:extLst>
                <a:ext uri="{FF2B5EF4-FFF2-40B4-BE49-F238E27FC236}">
                  <a16:creationId xmlns:a16="http://schemas.microsoft.com/office/drawing/2014/main" id="{883E71BE-77CD-4C0A-9FBD-B76377E462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688"/>
              <a:ext cx="11" cy="7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2 h 5"/>
                <a:gd name="T4" fmla="*/ 3 w 10"/>
                <a:gd name="T5" fmla="*/ 2 h 5"/>
                <a:gd name="T6" fmla="*/ 7 w 10"/>
                <a:gd name="T7" fmla="*/ 4 h 5"/>
                <a:gd name="T8" fmla="*/ 10 w 10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4" name="Freeform 388">
              <a:extLst>
                <a:ext uri="{FF2B5EF4-FFF2-40B4-BE49-F238E27FC236}">
                  <a16:creationId xmlns:a16="http://schemas.microsoft.com/office/drawing/2014/main" id="{C9C7380C-41CE-4842-8F95-BDD4617A2B3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4" y="686"/>
              <a:ext cx="4" cy="9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5" name="Freeform 389">
              <a:extLst>
                <a:ext uri="{FF2B5EF4-FFF2-40B4-BE49-F238E27FC236}">
                  <a16:creationId xmlns:a16="http://schemas.microsoft.com/office/drawing/2014/main" id="{FFB35B7A-FB82-4302-A6B2-9257E4B9D6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5" y="1704"/>
              <a:ext cx="2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6" name="Freeform 390">
              <a:extLst>
                <a:ext uri="{FF2B5EF4-FFF2-40B4-BE49-F238E27FC236}">
                  <a16:creationId xmlns:a16="http://schemas.microsoft.com/office/drawing/2014/main" id="{05E7A0C5-E627-4677-8417-1D6976DADA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9" y="1706"/>
              <a:ext cx="15" cy="2"/>
            </a:xfrm>
            <a:custGeom>
              <a:avLst/>
              <a:gdLst>
                <a:gd name="T0" fmla="*/ 0 w 14"/>
                <a:gd name="T1" fmla="*/ 1 h 1"/>
                <a:gd name="T2" fmla="*/ 3 w 14"/>
                <a:gd name="T3" fmla="*/ 0 h 1"/>
                <a:gd name="T4" fmla="*/ 9 w 14"/>
                <a:gd name="T5" fmla="*/ 0 h 1"/>
                <a:gd name="T6" fmla="*/ 14 w 1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4" y="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7" name="Freeform 391">
              <a:extLst>
                <a:ext uri="{FF2B5EF4-FFF2-40B4-BE49-F238E27FC236}">
                  <a16:creationId xmlns:a16="http://schemas.microsoft.com/office/drawing/2014/main" id="{4EBCF8DD-B3F2-4508-8AFA-8C1756F216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1704"/>
              <a:ext cx="11" cy="2"/>
            </a:xfrm>
            <a:custGeom>
              <a:avLst/>
              <a:gdLst>
                <a:gd name="T0" fmla="*/ 0 w 10"/>
                <a:gd name="T1" fmla="*/ 2 h 2"/>
                <a:gd name="T2" fmla="*/ 3 w 10"/>
                <a:gd name="T3" fmla="*/ 0 h 2"/>
                <a:gd name="T4" fmla="*/ 7 w 10"/>
                <a:gd name="T5" fmla="*/ 0 h 2"/>
                <a:gd name="T6" fmla="*/ 10 w 1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8" name="Freeform 392">
              <a:extLst>
                <a:ext uri="{FF2B5EF4-FFF2-40B4-BE49-F238E27FC236}">
                  <a16:creationId xmlns:a16="http://schemas.microsoft.com/office/drawing/2014/main" id="{A58D6447-A539-484C-9E9D-6225989AB1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1" y="1704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9" name="Freeform 393">
              <a:extLst>
                <a:ext uri="{FF2B5EF4-FFF2-40B4-BE49-F238E27FC236}">
                  <a16:creationId xmlns:a16="http://schemas.microsoft.com/office/drawing/2014/main" id="{1CBC9737-E0DD-43B6-9530-FBEF1A79E04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9" y="1706"/>
              <a:ext cx="2" cy="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2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0" name="Freeform 394">
              <a:extLst>
                <a:ext uri="{FF2B5EF4-FFF2-40B4-BE49-F238E27FC236}">
                  <a16:creationId xmlns:a16="http://schemas.microsoft.com/office/drawing/2014/main" id="{39EA34D3-6A05-499F-80F5-5D8305C67B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1" y="898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0 w 2"/>
                <a:gd name="T3" fmla="*/ 9 h 13"/>
                <a:gd name="T4" fmla="*/ 0 w 2"/>
                <a:gd name="T5" fmla="*/ 5 h 13"/>
                <a:gd name="T6" fmla="*/ 0 w 2"/>
                <a:gd name="T7" fmla="*/ 3 h 13"/>
                <a:gd name="T8" fmla="*/ 0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1" name="Freeform 395">
              <a:extLst>
                <a:ext uri="{FF2B5EF4-FFF2-40B4-BE49-F238E27FC236}">
                  <a16:creationId xmlns:a16="http://schemas.microsoft.com/office/drawing/2014/main" id="{8DC8B4FE-AD73-46D4-97CB-117D9C135C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902"/>
              <a:ext cx="8" cy="2"/>
            </a:xfrm>
            <a:custGeom>
              <a:avLst/>
              <a:gdLst>
                <a:gd name="T0" fmla="*/ 0 w 10"/>
                <a:gd name="T1" fmla="*/ 0 h 1"/>
                <a:gd name="T2" fmla="*/ 3 w 10"/>
                <a:gd name="T3" fmla="*/ 0 h 1"/>
                <a:gd name="T4" fmla="*/ 5 w 10"/>
                <a:gd name="T5" fmla="*/ 0 h 1"/>
                <a:gd name="T6" fmla="*/ 9 w 10"/>
                <a:gd name="T7" fmla="*/ 0 h 1"/>
                <a:gd name="T8" fmla="*/ 10 w 10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2" name="Freeform 396">
              <a:extLst>
                <a:ext uri="{FF2B5EF4-FFF2-40B4-BE49-F238E27FC236}">
                  <a16:creationId xmlns:a16="http://schemas.microsoft.com/office/drawing/2014/main" id="{D3A18DAE-C345-48E9-98C3-35B60171D3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" y="566"/>
              <a:ext cx="0" cy="14"/>
            </a:xfrm>
            <a:custGeom>
              <a:avLst/>
              <a:gdLst>
                <a:gd name="T0" fmla="*/ 0 w 1"/>
                <a:gd name="T1" fmla="*/ 13 h 13"/>
                <a:gd name="T2" fmla="*/ 0 w 1"/>
                <a:gd name="T3" fmla="*/ 9 h 13"/>
                <a:gd name="T4" fmla="*/ 0 w 1"/>
                <a:gd name="T5" fmla="*/ 5 h 13"/>
                <a:gd name="T6" fmla="*/ 0 w 1"/>
                <a:gd name="T7" fmla="*/ 3 h 13"/>
                <a:gd name="T8" fmla="*/ 0 w 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3" name="Freeform 397">
              <a:extLst>
                <a:ext uri="{FF2B5EF4-FFF2-40B4-BE49-F238E27FC236}">
                  <a16:creationId xmlns:a16="http://schemas.microsoft.com/office/drawing/2014/main" id="{FB325BB3-9156-49B5-935B-3A97B9ADA4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573"/>
              <a:ext cx="15" cy="0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0 h 2"/>
                <a:gd name="T4" fmla="*/ 10 w 16"/>
                <a:gd name="T5" fmla="*/ 0 h 2"/>
                <a:gd name="T6" fmla="*/ 16 w 1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4" name="Freeform 398">
              <a:extLst>
                <a:ext uri="{FF2B5EF4-FFF2-40B4-BE49-F238E27FC236}">
                  <a16:creationId xmlns:a16="http://schemas.microsoft.com/office/drawing/2014/main" id="{E8DC6E6A-BFB5-4F2D-AE38-5218D0FA99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" y="580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5" name="Freeform 399">
              <a:extLst>
                <a:ext uri="{FF2B5EF4-FFF2-40B4-BE49-F238E27FC236}">
                  <a16:creationId xmlns:a16="http://schemas.microsoft.com/office/drawing/2014/main" id="{14C37A4B-1961-43AB-93A0-43D43DC362D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0" y="568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6" name="Freeform 400">
              <a:extLst>
                <a:ext uri="{FF2B5EF4-FFF2-40B4-BE49-F238E27FC236}">
                  <a16:creationId xmlns:a16="http://schemas.microsoft.com/office/drawing/2014/main" id="{97449AA8-E193-4AB7-8438-4279E3EE590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566"/>
              <a:ext cx="25" cy="5"/>
            </a:xfrm>
            <a:custGeom>
              <a:avLst/>
              <a:gdLst>
                <a:gd name="T0" fmla="*/ 24 w 24"/>
                <a:gd name="T1" fmla="*/ 1 h 3"/>
                <a:gd name="T2" fmla="*/ 17 w 24"/>
                <a:gd name="T3" fmla="*/ 0 h 3"/>
                <a:gd name="T4" fmla="*/ 12 w 24"/>
                <a:gd name="T5" fmla="*/ 0 h 3"/>
                <a:gd name="T6" fmla="*/ 7 w 24"/>
                <a:gd name="T7" fmla="*/ 0 h 3"/>
                <a:gd name="T8" fmla="*/ 0 w 2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">
                  <a:moveTo>
                    <a:pt x="24" y="1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7" name="Freeform 401">
              <a:extLst>
                <a:ext uri="{FF2B5EF4-FFF2-40B4-BE49-F238E27FC236}">
                  <a16:creationId xmlns:a16="http://schemas.microsoft.com/office/drawing/2014/main" id="{BBAA5AEE-5928-4095-8C95-AFB37A676D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571"/>
              <a:ext cx="6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2 h 12"/>
                <a:gd name="T4" fmla="*/ 5 w 7"/>
                <a:gd name="T5" fmla="*/ 4 h 12"/>
                <a:gd name="T6" fmla="*/ 7 w 7"/>
                <a:gd name="T7" fmla="*/ 8 h 12"/>
                <a:gd name="T8" fmla="*/ 7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8" name="Freeform 402">
              <a:extLst>
                <a:ext uri="{FF2B5EF4-FFF2-40B4-BE49-F238E27FC236}">
                  <a16:creationId xmlns:a16="http://schemas.microsoft.com/office/drawing/2014/main" id="{DF48546F-6551-4998-86F6-5CC7A324CC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805"/>
              <a:ext cx="11" cy="7"/>
            </a:xfrm>
            <a:custGeom>
              <a:avLst/>
              <a:gdLst>
                <a:gd name="T0" fmla="*/ 0 w 11"/>
                <a:gd name="T1" fmla="*/ 6 h 6"/>
                <a:gd name="T2" fmla="*/ 4 w 11"/>
                <a:gd name="T3" fmla="*/ 6 h 6"/>
                <a:gd name="T4" fmla="*/ 6 w 11"/>
                <a:gd name="T5" fmla="*/ 6 h 6"/>
                <a:gd name="T6" fmla="*/ 7 w 11"/>
                <a:gd name="T7" fmla="*/ 4 h 6"/>
                <a:gd name="T8" fmla="*/ 11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9" name="Freeform 403">
              <a:extLst>
                <a:ext uri="{FF2B5EF4-FFF2-40B4-BE49-F238E27FC236}">
                  <a16:creationId xmlns:a16="http://schemas.microsoft.com/office/drawing/2014/main" id="{A8F7B873-D939-4FE4-9B66-C89069811C7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0" y="658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9 h 13"/>
                <a:gd name="T4" fmla="*/ 2 w 2"/>
                <a:gd name="T5" fmla="*/ 7 h 13"/>
                <a:gd name="T6" fmla="*/ 0 w 2"/>
                <a:gd name="T7" fmla="*/ 4 h 13"/>
                <a:gd name="T8" fmla="*/ 0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0" name="Freeform 404">
              <a:extLst>
                <a:ext uri="{FF2B5EF4-FFF2-40B4-BE49-F238E27FC236}">
                  <a16:creationId xmlns:a16="http://schemas.microsoft.com/office/drawing/2014/main" id="{18D28E53-C197-43C6-BD68-1A6F2A2C7C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6" y="665"/>
              <a:ext cx="11" cy="2"/>
            </a:xfrm>
            <a:custGeom>
              <a:avLst/>
              <a:gdLst>
                <a:gd name="T0" fmla="*/ 12 w 12"/>
                <a:gd name="T1" fmla="*/ 0 h 1"/>
                <a:gd name="T2" fmla="*/ 9 w 12"/>
                <a:gd name="T3" fmla="*/ 0 h 1"/>
                <a:gd name="T4" fmla="*/ 7 w 12"/>
                <a:gd name="T5" fmla="*/ 0 h 1"/>
                <a:gd name="T6" fmla="*/ 3 w 12"/>
                <a:gd name="T7" fmla="*/ 0 h 1"/>
                <a:gd name="T8" fmla="*/ 0 w 1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1" name="Freeform 405">
              <a:extLst>
                <a:ext uri="{FF2B5EF4-FFF2-40B4-BE49-F238E27FC236}">
                  <a16:creationId xmlns:a16="http://schemas.microsoft.com/office/drawing/2014/main" id="{588A3D1E-61E4-4980-A68B-AA2BF49215C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6" y="1607"/>
              <a:ext cx="6" cy="5"/>
            </a:xfrm>
            <a:custGeom>
              <a:avLst/>
              <a:gdLst>
                <a:gd name="T0" fmla="*/ 0 w 6"/>
                <a:gd name="T1" fmla="*/ 5 h 5"/>
                <a:gd name="T2" fmla="*/ 2 w 6"/>
                <a:gd name="T3" fmla="*/ 5 h 5"/>
                <a:gd name="T4" fmla="*/ 4 w 6"/>
                <a:gd name="T5" fmla="*/ 4 h 5"/>
                <a:gd name="T6" fmla="*/ 6 w 6"/>
                <a:gd name="T7" fmla="*/ 2 h 5"/>
                <a:gd name="T8" fmla="*/ 6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2" name="Freeform 406">
              <a:extLst>
                <a:ext uri="{FF2B5EF4-FFF2-40B4-BE49-F238E27FC236}">
                  <a16:creationId xmlns:a16="http://schemas.microsoft.com/office/drawing/2014/main" id="{0C4F7B6D-40CC-44E4-AA03-5039E6FA045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9" y="490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0 h 2"/>
                <a:gd name="T10" fmla="*/ 1 w 3"/>
                <a:gd name="T11" fmla="*/ 2 h 2"/>
                <a:gd name="T12" fmla="*/ 0 w 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3" name="Freeform 407">
              <a:extLst>
                <a:ext uri="{FF2B5EF4-FFF2-40B4-BE49-F238E27FC236}">
                  <a16:creationId xmlns:a16="http://schemas.microsoft.com/office/drawing/2014/main" id="{D6D6A13C-24B3-488A-9B64-3DF36F22390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7" y="488"/>
              <a:ext cx="4" cy="9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3 w 5"/>
                <a:gd name="T5" fmla="*/ 1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4" name="Freeform 408">
              <a:extLst>
                <a:ext uri="{FF2B5EF4-FFF2-40B4-BE49-F238E27FC236}">
                  <a16:creationId xmlns:a16="http://schemas.microsoft.com/office/drawing/2014/main" id="{E16B1120-ACE6-4DDA-85D5-820188E4FAE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2"/>
              <a:ext cx="4" cy="12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2 h 11"/>
                <a:gd name="T4" fmla="*/ 4 w 4"/>
                <a:gd name="T5" fmla="*/ 4 h 11"/>
                <a:gd name="T6" fmla="*/ 4 w 4"/>
                <a:gd name="T7" fmla="*/ 8 h 11"/>
                <a:gd name="T8" fmla="*/ 4 w 4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5" name="Freeform 409">
              <a:extLst>
                <a:ext uri="{FF2B5EF4-FFF2-40B4-BE49-F238E27FC236}">
                  <a16:creationId xmlns:a16="http://schemas.microsoft.com/office/drawing/2014/main" id="{AD14AA41-0474-444B-BC4E-C97AC51317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4"/>
              <a:ext cx="4" cy="5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2 h 6"/>
                <a:gd name="T6" fmla="*/ 4 w 4"/>
                <a:gd name="T7" fmla="*/ 4 h 6"/>
                <a:gd name="T8" fmla="*/ 4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6" name="Freeform 410">
              <a:extLst>
                <a:ext uri="{FF2B5EF4-FFF2-40B4-BE49-F238E27FC236}">
                  <a16:creationId xmlns:a16="http://schemas.microsoft.com/office/drawing/2014/main" id="{55970976-B415-4880-90DC-4D8E43B545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2" y="1172"/>
              <a:ext cx="2" cy="2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7" name="Freeform 411">
              <a:extLst>
                <a:ext uri="{FF2B5EF4-FFF2-40B4-BE49-F238E27FC236}">
                  <a16:creationId xmlns:a16="http://schemas.microsoft.com/office/drawing/2014/main" id="{5C9B8CC1-9BB9-4D16-88A0-13B254B916E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2" y="1170"/>
              <a:ext cx="2" cy="9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3 w 3"/>
                <a:gd name="T5" fmla="*/ 7 h 9"/>
                <a:gd name="T6" fmla="*/ 0 w 3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8" name="Freeform 412">
              <a:extLst>
                <a:ext uri="{FF2B5EF4-FFF2-40B4-BE49-F238E27FC236}">
                  <a16:creationId xmlns:a16="http://schemas.microsoft.com/office/drawing/2014/main" id="{6E5655C8-9250-4706-A04D-FB43279602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64"/>
              <a:ext cx="4" cy="0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0 h 1"/>
                <a:gd name="T10" fmla="*/ 4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9" name="Freeform 413">
              <a:extLst>
                <a:ext uri="{FF2B5EF4-FFF2-40B4-BE49-F238E27FC236}">
                  <a16:creationId xmlns:a16="http://schemas.microsoft.com/office/drawing/2014/main" id="{90E67CDF-A7B3-4255-80B2-0056EA918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57"/>
              <a:ext cx="4" cy="9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6 h 9"/>
                <a:gd name="T4" fmla="*/ 2 w 5"/>
                <a:gd name="T5" fmla="*/ 7 h 9"/>
                <a:gd name="T6" fmla="*/ 5 w 5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0" name="Freeform 414">
              <a:extLst>
                <a:ext uri="{FF2B5EF4-FFF2-40B4-BE49-F238E27FC236}">
                  <a16:creationId xmlns:a16="http://schemas.microsoft.com/office/drawing/2014/main" id="{257154BF-9B53-4737-A975-CB63A40BF14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6"/>
              <a:ext cx="11" cy="5"/>
            </a:xfrm>
            <a:custGeom>
              <a:avLst/>
              <a:gdLst>
                <a:gd name="T0" fmla="*/ 0 w 10"/>
                <a:gd name="T1" fmla="*/ 0 h 3"/>
                <a:gd name="T2" fmla="*/ 2 w 10"/>
                <a:gd name="T3" fmla="*/ 2 h 3"/>
                <a:gd name="T4" fmla="*/ 5 w 10"/>
                <a:gd name="T5" fmla="*/ 3 h 3"/>
                <a:gd name="T6" fmla="*/ 9 w 10"/>
                <a:gd name="T7" fmla="*/ 3 h 3"/>
                <a:gd name="T8" fmla="*/ 10 w 10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1" name="Freeform 415">
              <a:extLst>
                <a:ext uri="{FF2B5EF4-FFF2-40B4-BE49-F238E27FC236}">
                  <a16:creationId xmlns:a16="http://schemas.microsoft.com/office/drawing/2014/main" id="{AAE1B158-9D9C-4ED0-8E25-D988446619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626"/>
              <a:ext cx="6" cy="5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3 w 7"/>
                <a:gd name="T5" fmla="*/ 3 h 5"/>
                <a:gd name="T6" fmla="*/ 5 w 7"/>
                <a:gd name="T7" fmla="*/ 2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2" name="Freeform 416">
              <a:extLst>
                <a:ext uri="{FF2B5EF4-FFF2-40B4-BE49-F238E27FC236}">
                  <a16:creationId xmlns:a16="http://schemas.microsoft.com/office/drawing/2014/main" id="{E1F73277-743E-4B44-AD7D-73566117F87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87"/>
              <a:ext cx="6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3" name="Freeform 417">
              <a:extLst>
                <a:ext uri="{FF2B5EF4-FFF2-40B4-BE49-F238E27FC236}">
                  <a16:creationId xmlns:a16="http://schemas.microsoft.com/office/drawing/2014/main" id="{C07430CC-2CDD-498D-8064-BA82B1D374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90"/>
              <a:ext cx="2" cy="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2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4" name="Freeform 418">
              <a:extLst>
                <a:ext uri="{FF2B5EF4-FFF2-40B4-BE49-F238E27FC236}">
                  <a16:creationId xmlns:a16="http://schemas.microsoft.com/office/drawing/2014/main" id="{89795D88-EAA6-483B-84C8-B6E9299296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8" y="1133"/>
              <a:ext cx="13" cy="7"/>
            </a:xfrm>
            <a:custGeom>
              <a:avLst/>
              <a:gdLst>
                <a:gd name="T0" fmla="*/ 0 w 11"/>
                <a:gd name="T1" fmla="*/ 0 h 7"/>
                <a:gd name="T2" fmla="*/ 4 w 11"/>
                <a:gd name="T3" fmla="*/ 2 h 7"/>
                <a:gd name="T4" fmla="*/ 5 w 11"/>
                <a:gd name="T5" fmla="*/ 2 h 7"/>
                <a:gd name="T6" fmla="*/ 9 w 11"/>
                <a:gd name="T7" fmla="*/ 4 h 7"/>
                <a:gd name="T8" fmla="*/ 11 w 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9" y="4"/>
                  </a:lnTo>
                  <a:lnTo>
                    <a:pt x="11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5" name="Freeform 419">
              <a:extLst>
                <a:ext uri="{FF2B5EF4-FFF2-40B4-BE49-F238E27FC236}">
                  <a16:creationId xmlns:a16="http://schemas.microsoft.com/office/drawing/2014/main" id="{D2FE5A40-7DA8-4752-A901-03E8A38D5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0" y="1130"/>
              <a:ext cx="6" cy="12"/>
            </a:xfrm>
            <a:custGeom>
              <a:avLst/>
              <a:gdLst>
                <a:gd name="T0" fmla="*/ 0 w 5"/>
                <a:gd name="T1" fmla="*/ 11 h 11"/>
                <a:gd name="T2" fmla="*/ 3 w 5"/>
                <a:gd name="T3" fmla="*/ 6 h 11"/>
                <a:gd name="T4" fmla="*/ 5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56" name="Rectangle 427">
            <a:extLst>
              <a:ext uri="{FF2B5EF4-FFF2-40B4-BE49-F238E27FC236}">
                <a16:creationId xmlns:a16="http://schemas.microsoft.com/office/drawing/2014/main" id="{CE6FE33B-234E-4675-AA64-5EBFF30EADA0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3325"/>
            <a:ext cx="9144000" cy="71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pic>
        <p:nvPicPr>
          <p:cNvPr id="357" name="Picture 430">
            <a:extLst>
              <a:ext uri="{FF2B5EF4-FFF2-40B4-BE49-F238E27FC236}">
                <a16:creationId xmlns:a16="http://schemas.microsoft.com/office/drawing/2014/main" id="{2EFB5D16-7F4B-43AB-AC3F-09027E38E4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73650"/>
            <a:ext cx="17621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" name="Group 424">
            <a:extLst>
              <a:ext uri="{FF2B5EF4-FFF2-40B4-BE49-F238E27FC236}">
                <a16:creationId xmlns:a16="http://schemas.microsoft.com/office/drawing/2014/main" id="{6EBC5F99-A697-4153-A7BE-ACEA0E0B2F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88" y="4448175"/>
            <a:ext cx="9142412" cy="641350"/>
            <a:chOff x="1" y="2795"/>
            <a:chExt cx="5759" cy="404"/>
          </a:xfrm>
        </p:grpSpPr>
        <p:sp>
          <p:nvSpPr>
            <p:cNvPr id="359" name="Freeform 425">
              <a:extLst>
                <a:ext uri="{FF2B5EF4-FFF2-40B4-BE49-F238E27FC236}">
                  <a16:creationId xmlns:a16="http://schemas.microsoft.com/office/drawing/2014/main" id="{60BAC7C9-DB7B-4946-BE02-732FB66B47E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2789" y="2795"/>
              <a:ext cx="2971" cy="359"/>
            </a:xfrm>
            <a:custGeom>
              <a:avLst/>
              <a:gdLst>
                <a:gd name="T0" fmla="*/ 155 w 4740"/>
                <a:gd name="T1" fmla="*/ 43 h 521"/>
                <a:gd name="T2" fmla="*/ 287 w 4740"/>
                <a:gd name="T3" fmla="*/ 0 h 521"/>
                <a:gd name="T4" fmla="*/ 287 w 4740"/>
                <a:gd name="T5" fmla="*/ 56 h 521"/>
                <a:gd name="T6" fmla="*/ 0 w 4740"/>
                <a:gd name="T7" fmla="*/ 56 h 521"/>
                <a:gd name="T8" fmla="*/ 155 w 4740"/>
                <a:gd name="T9" fmla="*/ 43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0" h="521">
                  <a:moveTo>
                    <a:pt x="2561" y="410"/>
                  </a:moveTo>
                  <a:cubicBezTo>
                    <a:pt x="3518" y="364"/>
                    <a:pt x="4408" y="90"/>
                    <a:pt x="4740" y="0"/>
                  </a:cubicBezTo>
                  <a:lnTo>
                    <a:pt x="4740" y="521"/>
                  </a:lnTo>
                  <a:lnTo>
                    <a:pt x="0" y="521"/>
                  </a:lnTo>
                  <a:lnTo>
                    <a:pt x="2561" y="4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60" name="Freeform 426">
              <a:extLst>
                <a:ext uri="{FF2B5EF4-FFF2-40B4-BE49-F238E27FC236}">
                  <a16:creationId xmlns:a16="http://schemas.microsoft.com/office/drawing/2014/main" id="{4B2CAC69-C97C-4155-8EE4-C030002EFCE4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1" y="2840"/>
              <a:ext cx="2994" cy="359"/>
            </a:xfrm>
            <a:custGeom>
              <a:avLst/>
              <a:gdLst>
                <a:gd name="T0" fmla="*/ 163 w 4740"/>
                <a:gd name="T1" fmla="*/ 43 h 521"/>
                <a:gd name="T2" fmla="*/ 301 w 4740"/>
                <a:gd name="T3" fmla="*/ 0 h 521"/>
                <a:gd name="T4" fmla="*/ 301 w 4740"/>
                <a:gd name="T5" fmla="*/ 56 h 521"/>
                <a:gd name="T6" fmla="*/ 0 w 4740"/>
                <a:gd name="T7" fmla="*/ 56 h 521"/>
                <a:gd name="T8" fmla="*/ 163 w 4740"/>
                <a:gd name="T9" fmla="*/ 43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0" h="521">
                  <a:moveTo>
                    <a:pt x="2561" y="410"/>
                  </a:moveTo>
                  <a:cubicBezTo>
                    <a:pt x="3518" y="364"/>
                    <a:pt x="4408" y="90"/>
                    <a:pt x="4740" y="0"/>
                  </a:cubicBezTo>
                  <a:lnTo>
                    <a:pt x="4740" y="521"/>
                  </a:lnTo>
                  <a:lnTo>
                    <a:pt x="0" y="521"/>
                  </a:lnTo>
                  <a:lnTo>
                    <a:pt x="2561" y="4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pic>
        <p:nvPicPr>
          <p:cNvPr id="361" name="Picture 5">
            <a:extLst>
              <a:ext uri="{FF2B5EF4-FFF2-40B4-BE49-F238E27FC236}">
                <a16:creationId xmlns:a16="http://schemas.microsoft.com/office/drawing/2014/main" id="{4EC1AA02-DCB6-4EDA-807D-025A080A63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24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70866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5638800"/>
            <a:ext cx="6705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75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EC737F-DA77-4700-A8A9-F58E01C073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E594F-719D-41C8-8902-31EA892A4A2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77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990600"/>
            <a:ext cx="7848600" cy="5349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r-TR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9DBD2A-6147-4409-93EB-7595130851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F4521-C638-410D-883C-1611649A30D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393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>
            <a:extLst>
              <a:ext uri="{FF2B5EF4-FFF2-40B4-BE49-F238E27FC236}">
                <a16:creationId xmlns:a16="http://schemas.microsoft.com/office/drawing/2014/main" id="{42C0EF27-D37E-407D-89A1-189E7889C0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088" y="4763"/>
            <a:ext cx="8328025" cy="836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27" name="Rectangle 68" descr="Dark vertical">
            <a:extLst>
              <a:ext uri="{FF2B5EF4-FFF2-40B4-BE49-F238E27FC236}">
                <a16:creationId xmlns:a16="http://schemas.microsoft.com/office/drawing/2014/main" id="{30841B60-4C23-4C30-973E-926DA5C1E7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700213"/>
            <a:ext cx="827088" cy="5157787"/>
          </a:xfrm>
          <a:prstGeom prst="rect">
            <a:avLst/>
          </a:prstGeom>
          <a:pattFill prst="dkVert">
            <a:fgClr>
              <a:schemeClr val="bg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grpSp>
        <p:nvGrpSpPr>
          <p:cNvPr id="1028" name="Group 71">
            <a:extLst>
              <a:ext uri="{FF2B5EF4-FFF2-40B4-BE49-F238E27FC236}">
                <a16:creationId xmlns:a16="http://schemas.microsoft.com/office/drawing/2014/main" id="{4D9CA9C6-95DB-47B3-9F70-B63ADA1564F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33375"/>
            <a:ext cx="8328025" cy="500063"/>
            <a:chOff x="521" y="210"/>
            <a:chExt cx="5246" cy="315"/>
          </a:xfrm>
        </p:grpSpPr>
        <p:sp>
          <p:nvSpPr>
            <p:cNvPr id="1385" name="Freeform 72">
              <a:extLst>
                <a:ext uri="{FF2B5EF4-FFF2-40B4-BE49-F238E27FC236}">
                  <a16:creationId xmlns:a16="http://schemas.microsoft.com/office/drawing/2014/main" id="{25E2AAD0-6FC8-4DF8-BC6B-B4592A1F7B1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41" y="211"/>
              <a:ext cx="2626" cy="314"/>
            </a:xfrm>
            <a:custGeom>
              <a:avLst/>
              <a:gdLst>
                <a:gd name="T0" fmla="*/ 0 w 2626"/>
                <a:gd name="T1" fmla="*/ 248 h 314"/>
                <a:gd name="T2" fmla="*/ 2626 w 2626"/>
                <a:gd name="T3" fmla="*/ 0 h 314"/>
                <a:gd name="T4" fmla="*/ 2626 w 2626"/>
                <a:gd name="T5" fmla="*/ 313 h 314"/>
                <a:gd name="T6" fmla="*/ 11 w 2626"/>
                <a:gd name="T7" fmla="*/ 314 h 314"/>
                <a:gd name="T8" fmla="*/ 0 w 2626"/>
                <a:gd name="T9" fmla="*/ 248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6" h="314">
                  <a:moveTo>
                    <a:pt x="0" y="248"/>
                  </a:moveTo>
                  <a:cubicBezTo>
                    <a:pt x="1342" y="243"/>
                    <a:pt x="2397" y="54"/>
                    <a:pt x="2626" y="0"/>
                  </a:cubicBezTo>
                  <a:lnTo>
                    <a:pt x="2626" y="313"/>
                  </a:lnTo>
                  <a:lnTo>
                    <a:pt x="11" y="31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6" name="Freeform 73">
              <a:extLst>
                <a:ext uri="{FF2B5EF4-FFF2-40B4-BE49-F238E27FC236}">
                  <a16:creationId xmlns:a16="http://schemas.microsoft.com/office/drawing/2014/main" id="{00E80BFB-8C67-4367-AB78-178198A170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1" y="210"/>
              <a:ext cx="2714" cy="315"/>
            </a:xfrm>
            <a:custGeom>
              <a:avLst/>
              <a:gdLst>
                <a:gd name="T0" fmla="*/ 2671 w 2714"/>
                <a:gd name="T1" fmla="*/ 252 h 315"/>
                <a:gd name="T2" fmla="*/ 1353 w 2714"/>
                <a:gd name="T3" fmla="*/ 219 h 315"/>
                <a:gd name="T4" fmla="*/ 0 w 2714"/>
                <a:gd name="T5" fmla="*/ 0 h 315"/>
                <a:gd name="T6" fmla="*/ 0 w 2714"/>
                <a:gd name="T7" fmla="*/ 313 h 315"/>
                <a:gd name="T8" fmla="*/ 2714 w 2714"/>
                <a:gd name="T9" fmla="*/ 315 h 315"/>
                <a:gd name="T10" fmla="*/ 2671 w 2714"/>
                <a:gd name="T11" fmla="*/ 252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4" h="315">
                  <a:moveTo>
                    <a:pt x="2671" y="252"/>
                  </a:moveTo>
                  <a:cubicBezTo>
                    <a:pt x="2549" y="239"/>
                    <a:pt x="1798" y="261"/>
                    <a:pt x="1353" y="219"/>
                  </a:cubicBezTo>
                  <a:cubicBezTo>
                    <a:pt x="908" y="177"/>
                    <a:pt x="395" y="75"/>
                    <a:pt x="0" y="0"/>
                  </a:cubicBezTo>
                  <a:lnTo>
                    <a:pt x="0" y="313"/>
                  </a:lnTo>
                  <a:lnTo>
                    <a:pt x="2714" y="315"/>
                  </a:lnTo>
                  <a:lnTo>
                    <a:pt x="2671" y="2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grpSp>
        <p:nvGrpSpPr>
          <p:cNvPr id="1029" name="Group 74">
            <a:extLst>
              <a:ext uri="{FF2B5EF4-FFF2-40B4-BE49-F238E27FC236}">
                <a16:creationId xmlns:a16="http://schemas.microsoft.com/office/drawing/2014/main" id="{FD732F7A-F9F7-4A42-967A-D32D92F96C44}"/>
              </a:ext>
            </a:extLst>
          </p:cNvPr>
          <p:cNvGrpSpPr>
            <a:grpSpLocks/>
          </p:cNvGrpSpPr>
          <p:nvPr/>
        </p:nvGrpSpPr>
        <p:grpSpPr bwMode="auto">
          <a:xfrm>
            <a:off x="7551738" y="122238"/>
            <a:ext cx="1435100" cy="1368425"/>
            <a:chOff x="4016" y="170"/>
            <a:chExt cx="1627" cy="1672"/>
          </a:xfrm>
        </p:grpSpPr>
        <p:sp>
          <p:nvSpPr>
            <p:cNvPr id="1035" name="Line 75">
              <a:extLst>
                <a:ext uri="{FF2B5EF4-FFF2-40B4-BE49-F238E27FC236}">
                  <a16:creationId xmlns:a16="http://schemas.microsoft.com/office/drawing/2014/main" id="{8237BAB8-A41D-4BCC-B60B-2B9AEBDDB82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287" y="352"/>
              <a:ext cx="2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6" name="Line 76">
              <a:extLst>
                <a:ext uri="{FF2B5EF4-FFF2-40B4-BE49-F238E27FC236}">
                  <a16:creationId xmlns:a16="http://schemas.microsoft.com/office/drawing/2014/main" id="{3179A052-469B-46B1-85BA-9C9DFEE3077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0" y="670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7" name="Line 77">
              <a:extLst>
                <a:ext uri="{FF2B5EF4-FFF2-40B4-BE49-F238E27FC236}">
                  <a16:creationId xmlns:a16="http://schemas.microsoft.com/office/drawing/2014/main" id="{A5D3CCA9-A882-4239-B741-E4B38091A88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30" y="668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8" name="Line 78">
              <a:extLst>
                <a:ext uri="{FF2B5EF4-FFF2-40B4-BE49-F238E27FC236}">
                  <a16:creationId xmlns:a16="http://schemas.microsoft.com/office/drawing/2014/main" id="{D6464CE1-7C3E-4E5D-8215-B51BC1106C4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4" y="581"/>
              <a:ext cx="31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9" name="Line 79">
              <a:extLst>
                <a:ext uri="{FF2B5EF4-FFF2-40B4-BE49-F238E27FC236}">
                  <a16:creationId xmlns:a16="http://schemas.microsoft.com/office/drawing/2014/main" id="{5EC30DB1-D2BE-4CC4-B546-6449E5653A1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51" y="397"/>
              <a:ext cx="2" cy="10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0" name="Line 80">
              <a:extLst>
                <a:ext uri="{FF2B5EF4-FFF2-40B4-BE49-F238E27FC236}">
                  <a16:creationId xmlns:a16="http://schemas.microsoft.com/office/drawing/2014/main" id="{C231EBD7-43D9-4AD4-AB0D-3E242396A84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72" y="1126"/>
              <a:ext cx="396" cy="15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1" name="Line 81">
              <a:extLst>
                <a:ext uri="{FF2B5EF4-FFF2-40B4-BE49-F238E27FC236}">
                  <a16:creationId xmlns:a16="http://schemas.microsoft.com/office/drawing/2014/main" id="{1444D1B5-6661-4EF5-ACDA-A43840B34C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462" y="628"/>
              <a:ext cx="9" cy="11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2" name="Line 82">
              <a:extLst>
                <a:ext uri="{FF2B5EF4-FFF2-40B4-BE49-F238E27FC236}">
                  <a16:creationId xmlns:a16="http://schemas.microsoft.com/office/drawing/2014/main" id="{E54743D8-1515-4B31-AF3A-B5596EE2703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8" y="1031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3" name="Line 83">
              <a:extLst>
                <a:ext uri="{FF2B5EF4-FFF2-40B4-BE49-F238E27FC236}">
                  <a16:creationId xmlns:a16="http://schemas.microsoft.com/office/drawing/2014/main" id="{0DFC2A2B-CAA6-4A2E-8FBB-0AA10BCB525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8" y="1518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4" name="Line 84">
              <a:extLst>
                <a:ext uri="{FF2B5EF4-FFF2-40B4-BE49-F238E27FC236}">
                  <a16:creationId xmlns:a16="http://schemas.microsoft.com/office/drawing/2014/main" id="{1459236A-FD4B-4B7D-BD95-74A72430069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2" y="1524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5" name="Line 85">
              <a:extLst>
                <a:ext uri="{FF2B5EF4-FFF2-40B4-BE49-F238E27FC236}">
                  <a16:creationId xmlns:a16="http://schemas.microsoft.com/office/drawing/2014/main" id="{6DD482DE-8426-44D9-BBEC-9A6682D3A3F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75" y="1369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6" name="Line 86">
              <a:extLst>
                <a:ext uri="{FF2B5EF4-FFF2-40B4-BE49-F238E27FC236}">
                  <a16:creationId xmlns:a16="http://schemas.microsoft.com/office/drawing/2014/main" id="{974F39BF-E2E8-4B77-829D-3F7870D6015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75" y="1361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7" name="Line 87">
              <a:extLst>
                <a:ext uri="{FF2B5EF4-FFF2-40B4-BE49-F238E27FC236}">
                  <a16:creationId xmlns:a16="http://schemas.microsoft.com/office/drawing/2014/main" id="{7E3A70DD-EC9D-4576-9228-68B15A3C2BA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6" y="890"/>
              <a:ext cx="9" cy="4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8" name="Line 88">
              <a:extLst>
                <a:ext uri="{FF2B5EF4-FFF2-40B4-BE49-F238E27FC236}">
                  <a16:creationId xmlns:a16="http://schemas.microsoft.com/office/drawing/2014/main" id="{0F14A183-2884-4F88-A488-A589118C39E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66" y="884"/>
              <a:ext cx="2" cy="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9" name="Line 89">
              <a:extLst>
                <a:ext uri="{FF2B5EF4-FFF2-40B4-BE49-F238E27FC236}">
                  <a16:creationId xmlns:a16="http://schemas.microsoft.com/office/drawing/2014/main" id="{C8E25F28-E533-422A-A90B-9C152F2767D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6" y="884"/>
              <a:ext cx="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0" name="Line 90">
              <a:extLst>
                <a:ext uri="{FF2B5EF4-FFF2-40B4-BE49-F238E27FC236}">
                  <a16:creationId xmlns:a16="http://schemas.microsoft.com/office/drawing/2014/main" id="{A66626DF-3E9C-4AE8-89E0-790FD1FBE77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0" y="1029"/>
              <a:ext cx="7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1" name="Line 91">
              <a:extLst>
                <a:ext uri="{FF2B5EF4-FFF2-40B4-BE49-F238E27FC236}">
                  <a16:creationId xmlns:a16="http://schemas.microsoft.com/office/drawing/2014/main" id="{033E6485-E2F5-470E-81D5-9DE39A250CF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5" y="1561"/>
              <a:ext cx="83" cy="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2" name="Line 92">
              <a:extLst>
                <a:ext uri="{FF2B5EF4-FFF2-40B4-BE49-F238E27FC236}">
                  <a16:creationId xmlns:a16="http://schemas.microsoft.com/office/drawing/2014/main" id="{0B13E830-01E4-4F96-9C7E-95374EF9D84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72" y="1565"/>
              <a:ext cx="2" cy="2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3" name="Line 93">
              <a:extLst>
                <a:ext uri="{FF2B5EF4-FFF2-40B4-BE49-F238E27FC236}">
                  <a16:creationId xmlns:a16="http://schemas.microsoft.com/office/drawing/2014/main" id="{5269CE44-D4A9-4549-B8FA-B598E199CEE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1" y="816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4" name="Line 94">
              <a:extLst>
                <a:ext uri="{FF2B5EF4-FFF2-40B4-BE49-F238E27FC236}">
                  <a16:creationId xmlns:a16="http://schemas.microsoft.com/office/drawing/2014/main" id="{429EA563-29F2-4BD9-B6F7-8B0107EA264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76" y="637"/>
              <a:ext cx="2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5" name="Line 95">
              <a:extLst>
                <a:ext uri="{FF2B5EF4-FFF2-40B4-BE49-F238E27FC236}">
                  <a16:creationId xmlns:a16="http://schemas.microsoft.com/office/drawing/2014/main" id="{318CB35E-55F8-439B-81E2-DACDEC9F2D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056" y="1555"/>
              <a:ext cx="83" cy="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6" name="Line 96">
              <a:extLst>
                <a:ext uri="{FF2B5EF4-FFF2-40B4-BE49-F238E27FC236}">
                  <a16:creationId xmlns:a16="http://schemas.microsoft.com/office/drawing/2014/main" id="{DD7366F9-69E1-45AD-9E60-65B6E857832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08" y="1586"/>
              <a:ext cx="2" cy="16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7" name="Line 97">
              <a:extLst>
                <a:ext uri="{FF2B5EF4-FFF2-40B4-BE49-F238E27FC236}">
                  <a16:creationId xmlns:a16="http://schemas.microsoft.com/office/drawing/2014/main" id="{7F300339-4ABA-443A-95F6-9DC0BAA5CB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89" y="816"/>
              <a:ext cx="263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8" name="Line 98">
              <a:extLst>
                <a:ext uri="{FF2B5EF4-FFF2-40B4-BE49-F238E27FC236}">
                  <a16:creationId xmlns:a16="http://schemas.microsoft.com/office/drawing/2014/main" id="{0AFD3A01-A25E-4348-AB47-D5F72681BA1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18" y="626"/>
              <a:ext cx="4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9" name="Line 99">
              <a:extLst>
                <a:ext uri="{FF2B5EF4-FFF2-40B4-BE49-F238E27FC236}">
                  <a16:creationId xmlns:a16="http://schemas.microsoft.com/office/drawing/2014/main" id="{23634676-C728-4816-A3CE-EB643242E9B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2" y="1062"/>
              <a:ext cx="299" cy="1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0" name="Line 100">
              <a:extLst>
                <a:ext uri="{FF2B5EF4-FFF2-40B4-BE49-F238E27FC236}">
                  <a16:creationId xmlns:a16="http://schemas.microsoft.com/office/drawing/2014/main" id="{A5765F6B-2881-4E55-8748-C60C348A75B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290" y="583"/>
              <a:ext cx="25" cy="112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1" name="Line 101">
              <a:extLst>
                <a:ext uri="{FF2B5EF4-FFF2-40B4-BE49-F238E27FC236}">
                  <a16:creationId xmlns:a16="http://schemas.microsoft.com/office/drawing/2014/main" id="{FCD15883-D3B2-4A5A-B2C0-428AFB6C5E0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8" y="1497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2" name="Line 102">
              <a:extLst>
                <a:ext uri="{FF2B5EF4-FFF2-40B4-BE49-F238E27FC236}">
                  <a16:creationId xmlns:a16="http://schemas.microsoft.com/office/drawing/2014/main" id="{E9AA7DEB-B2A6-4BD2-BEFC-7F79B949C04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8" y="1491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3" name="Line 103">
              <a:extLst>
                <a:ext uri="{FF2B5EF4-FFF2-40B4-BE49-F238E27FC236}">
                  <a16:creationId xmlns:a16="http://schemas.microsoft.com/office/drawing/2014/main" id="{19B72D7E-4D0D-4DF0-A8E9-41216663720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8" y="1012"/>
              <a:ext cx="9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4" name="Line 104">
              <a:extLst>
                <a:ext uri="{FF2B5EF4-FFF2-40B4-BE49-F238E27FC236}">
                  <a16:creationId xmlns:a16="http://schemas.microsoft.com/office/drawing/2014/main" id="{C32E8F32-B836-4B03-84BE-D6B6C98E6B7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7" y="1004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5" name="Line 105">
              <a:extLst>
                <a:ext uri="{FF2B5EF4-FFF2-40B4-BE49-F238E27FC236}">
                  <a16:creationId xmlns:a16="http://schemas.microsoft.com/office/drawing/2014/main" id="{6F1CB562-AD5F-4D0E-9968-B9F76102AB7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57" y="1000"/>
              <a:ext cx="5" cy="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6" name="Line 106">
              <a:extLst>
                <a:ext uri="{FF2B5EF4-FFF2-40B4-BE49-F238E27FC236}">
                  <a16:creationId xmlns:a16="http://schemas.microsoft.com/office/drawing/2014/main" id="{28BC61C7-86A8-47DE-A4A2-3737DE80D11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2" y="820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7" name="Line 107">
              <a:extLst>
                <a:ext uri="{FF2B5EF4-FFF2-40B4-BE49-F238E27FC236}">
                  <a16:creationId xmlns:a16="http://schemas.microsoft.com/office/drawing/2014/main" id="{7D34DF49-FA40-4DB7-9227-54285000E8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58" y="820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8" name="Line 108">
              <a:extLst>
                <a:ext uri="{FF2B5EF4-FFF2-40B4-BE49-F238E27FC236}">
                  <a16:creationId xmlns:a16="http://schemas.microsoft.com/office/drawing/2014/main" id="{8245190D-2C0B-4960-900F-81021B60FB7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43" y="828"/>
              <a:ext cx="14" cy="46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9" name="Line 109">
              <a:extLst>
                <a:ext uri="{FF2B5EF4-FFF2-40B4-BE49-F238E27FC236}">
                  <a16:creationId xmlns:a16="http://schemas.microsoft.com/office/drawing/2014/main" id="{21F9CF4D-907C-462B-8845-9B9B4C9F616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43" y="1295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0" name="Line 110">
              <a:extLst>
                <a:ext uri="{FF2B5EF4-FFF2-40B4-BE49-F238E27FC236}">
                  <a16:creationId xmlns:a16="http://schemas.microsoft.com/office/drawing/2014/main" id="{B3B6DFC7-7A6A-4D3E-9674-0C7B8537C7C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38" y="1303"/>
              <a:ext cx="5" cy="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1" name="Line 111">
              <a:extLst>
                <a:ext uri="{FF2B5EF4-FFF2-40B4-BE49-F238E27FC236}">
                  <a16:creationId xmlns:a16="http://schemas.microsoft.com/office/drawing/2014/main" id="{485FCC99-ED9C-4495-9A00-CB5FA6891E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390" y="267"/>
              <a:ext cx="918" cy="3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2" name="Line 112">
              <a:extLst>
                <a:ext uri="{FF2B5EF4-FFF2-40B4-BE49-F238E27FC236}">
                  <a16:creationId xmlns:a16="http://schemas.microsoft.com/office/drawing/2014/main" id="{5DF20E1B-80DC-4E50-B890-372DD4C39E7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468" y="230"/>
              <a:ext cx="713" cy="3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3" name="Line 113">
              <a:extLst>
                <a:ext uri="{FF2B5EF4-FFF2-40B4-BE49-F238E27FC236}">
                  <a16:creationId xmlns:a16="http://schemas.microsoft.com/office/drawing/2014/main" id="{A6C2861C-25B6-4B46-B6FE-2082AC8291D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6" y="727"/>
              <a:ext cx="90" cy="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4" name="Line 114">
              <a:extLst>
                <a:ext uri="{FF2B5EF4-FFF2-40B4-BE49-F238E27FC236}">
                  <a16:creationId xmlns:a16="http://schemas.microsoft.com/office/drawing/2014/main" id="{047C6D09-AE20-4CD2-A445-3E1FADEF63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194" y="864"/>
              <a:ext cx="9" cy="46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5" name="Line 115">
              <a:extLst>
                <a:ext uri="{FF2B5EF4-FFF2-40B4-BE49-F238E27FC236}">
                  <a16:creationId xmlns:a16="http://schemas.microsoft.com/office/drawing/2014/main" id="{684466FD-693A-4733-9DF2-DD12485A9F0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25" y="1031"/>
              <a:ext cx="247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6" name="Line 116">
              <a:extLst>
                <a:ext uri="{FF2B5EF4-FFF2-40B4-BE49-F238E27FC236}">
                  <a16:creationId xmlns:a16="http://schemas.microsoft.com/office/drawing/2014/main" id="{4C9BD6BA-5255-4665-A901-FF6131C090A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43" y="1068"/>
              <a:ext cx="2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7" name="Line 117">
              <a:extLst>
                <a:ext uri="{FF2B5EF4-FFF2-40B4-BE49-F238E27FC236}">
                  <a16:creationId xmlns:a16="http://schemas.microsoft.com/office/drawing/2014/main" id="{BED999F6-81BD-4C5E-8B3F-9A0388B4341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8" y="1281"/>
              <a:ext cx="268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8" name="Line 118">
              <a:extLst>
                <a:ext uri="{FF2B5EF4-FFF2-40B4-BE49-F238E27FC236}">
                  <a16:creationId xmlns:a16="http://schemas.microsoft.com/office/drawing/2014/main" id="{163C1000-00A7-47B2-8E31-7F35843632F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68" y="1039"/>
              <a:ext cx="0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79" name="Line 119">
              <a:extLst>
                <a:ext uri="{FF2B5EF4-FFF2-40B4-BE49-F238E27FC236}">
                  <a16:creationId xmlns:a16="http://schemas.microsoft.com/office/drawing/2014/main" id="{CC5CC96C-0A31-474A-9771-73B671492F0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00" y="812"/>
              <a:ext cx="70" cy="4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0" name="Line 120">
              <a:extLst>
                <a:ext uri="{FF2B5EF4-FFF2-40B4-BE49-F238E27FC236}">
                  <a16:creationId xmlns:a16="http://schemas.microsoft.com/office/drawing/2014/main" id="{EAED15D3-50EA-4A30-ABC3-720AC1F4D24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128" y="731"/>
              <a:ext cx="142" cy="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1" name="Line 121">
              <a:extLst>
                <a:ext uri="{FF2B5EF4-FFF2-40B4-BE49-F238E27FC236}">
                  <a16:creationId xmlns:a16="http://schemas.microsoft.com/office/drawing/2014/main" id="{7C789F44-6A8C-4F53-B6C6-3F61D3E4262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749" y="934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2" name="Line 122">
              <a:extLst>
                <a:ext uri="{FF2B5EF4-FFF2-40B4-BE49-F238E27FC236}">
                  <a16:creationId xmlns:a16="http://schemas.microsoft.com/office/drawing/2014/main" id="{BADD45B2-5FA7-4C34-A122-5E21606AFB6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781" y="969"/>
              <a:ext cx="263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3" name="Line 123">
              <a:extLst>
                <a:ext uri="{FF2B5EF4-FFF2-40B4-BE49-F238E27FC236}">
                  <a16:creationId xmlns:a16="http://schemas.microsoft.com/office/drawing/2014/main" id="{010A10EE-4F42-4054-BD89-A4F6FEF4547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8" y="1252"/>
              <a:ext cx="203" cy="1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4" name="Line 124">
              <a:extLst>
                <a:ext uri="{FF2B5EF4-FFF2-40B4-BE49-F238E27FC236}">
                  <a16:creationId xmlns:a16="http://schemas.microsoft.com/office/drawing/2014/main" id="{AE0CA6C0-913F-4E94-ACEC-D9A2EF6F2D9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090" y="1049"/>
              <a:ext cx="7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5" name="Line 125">
              <a:extLst>
                <a:ext uri="{FF2B5EF4-FFF2-40B4-BE49-F238E27FC236}">
                  <a16:creationId xmlns:a16="http://schemas.microsoft.com/office/drawing/2014/main" id="{B31FB5FC-8D34-4670-A147-902C4B22ED4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0" y="946"/>
              <a:ext cx="184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6" name="Freeform 126">
              <a:extLst>
                <a:ext uri="{FF2B5EF4-FFF2-40B4-BE49-F238E27FC236}">
                  <a16:creationId xmlns:a16="http://schemas.microsoft.com/office/drawing/2014/main" id="{5EDB895F-1EDF-4121-A900-2B06242DB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0" y="750"/>
              <a:ext cx="2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7" name="Line 127">
              <a:extLst>
                <a:ext uri="{FF2B5EF4-FFF2-40B4-BE49-F238E27FC236}">
                  <a16:creationId xmlns:a16="http://schemas.microsoft.com/office/drawing/2014/main" id="{6F512FB4-859E-47E7-BD50-C696A90A0FC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64" y="554"/>
              <a:ext cx="5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8" name="Freeform 128">
              <a:extLst>
                <a:ext uri="{FF2B5EF4-FFF2-40B4-BE49-F238E27FC236}">
                  <a16:creationId xmlns:a16="http://schemas.microsoft.com/office/drawing/2014/main" id="{EBAAB452-0DDD-4DAF-BAD6-F16F36679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4" y="552"/>
              <a:ext cx="5" cy="6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89" name="Line 129">
              <a:extLst>
                <a:ext uri="{FF2B5EF4-FFF2-40B4-BE49-F238E27FC236}">
                  <a16:creationId xmlns:a16="http://schemas.microsoft.com/office/drawing/2014/main" id="{7E4C0573-D992-47B6-89C3-4AA013DDCCA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66" y="552"/>
              <a:ext cx="5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0" name="Freeform 130">
              <a:extLst>
                <a:ext uri="{FF2B5EF4-FFF2-40B4-BE49-F238E27FC236}">
                  <a16:creationId xmlns:a16="http://schemas.microsoft.com/office/drawing/2014/main" id="{167DE76E-9277-49BF-8515-E58365AD057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0" y="870"/>
              <a:ext cx="4" cy="14"/>
            </a:xfrm>
            <a:custGeom>
              <a:avLst/>
              <a:gdLst>
                <a:gd name="T0" fmla="*/ 4 w 4"/>
                <a:gd name="T1" fmla="*/ 13 h 13"/>
                <a:gd name="T2" fmla="*/ 2 w 4"/>
                <a:gd name="T3" fmla="*/ 10 h 13"/>
                <a:gd name="T4" fmla="*/ 0 w 4"/>
                <a:gd name="T5" fmla="*/ 6 h 13"/>
                <a:gd name="T6" fmla="*/ 0 w 4"/>
                <a:gd name="T7" fmla="*/ 4 h 13"/>
                <a:gd name="T8" fmla="*/ 2 w 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1" name="Freeform 131">
              <a:extLst>
                <a:ext uri="{FF2B5EF4-FFF2-40B4-BE49-F238E27FC236}">
                  <a16:creationId xmlns:a16="http://schemas.microsoft.com/office/drawing/2014/main" id="{2E256BDF-2984-45E4-94DC-C7D860A551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4" y="356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4 w 7"/>
                <a:gd name="T7" fmla="*/ 2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2" name="Line 132">
              <a:extLst>
                <a:ext uri="{FF2B5EF4-FFF2-40B4-BE49-F238E27FC236}">
                  <a16:creationId xmlns:a16="http://schemas.microsoft.com/office/drawing/2014/main" id="{B4268E02-C644-41B1-AC43-6DF64E03942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95" y="294"/>
              <a:ext cx="185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3" name="Line 133">
              <a:extLst>
                <a:ext uri="{FF2B5EF4-FFF2-40B4-BE49-F238E27FC236}">
                  <a16:creationId xmlns:a16="http://schemas.microsoft.com/office/drawing/2014/main" id="{C34B67D2-D298-41AD-BA0B-37C201A4E42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95" y="300"/>
              <a:ext cx="185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4" name="Freeform 134">
              <a:extLst>
                <a:ext uri="{FF2B5EF4-FFF2-40B4-BE49-F238E27FC236}">
                  <a16:creationId xmlns:a16="http://schemas.microsoft.com/office/drawing/2014/main" id="{398FE3A0-130A-4EF2-A63F-11B8C37849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90"/>
              <a:ext cx="5" cy="1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6 h 9"/>
                <a:gd name="T4" fmla="*/ 4 w 7"/>
                <a:gd name="T5" fmla="*/ 2 h 9"/>
                <a:gd name="T6" fmla="*/ 0 w 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5" name="Line 135">
              <a:extLst>
                <a:ext uri="{FF2B5EF4-FFF2-40B4-BE49-F238E27FC236}">
                  <a16:creationId xmlns:a16="http://schemas.microsoft.com/office/drawing/2014/main" id="{3CE44F56-41C4-453B-85F5-52B07204107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88" y="290"/>
              <a:ext cx="187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6" name="Line 136">
              <a:extLst>
                <a:ext uri="{FF2B5EF4-FFF2-40B4-BE49-F238E27FC236}">
                  <a16:creationId xmlns:a16="http://schemas.microsoft.com/office/drawing/2014/main" id="{B1391867-5E0C-461C-BE0C-4E7F188DD1D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378" y="298"/>
              <a:ext cx="2" cy="1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7" name="Line 137">
              <a:extLst>
                <a:ext uri="{FF2B5EF4-FFF2-40B4-BE49-F238E27FC236}">
                  <a16:creationId xmlns:a16="http://schemas.microsoft.com/office/drawing/2014/main" id="{0F05CD74-6A4F-44DA-87A6-83245A1ACC6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375" y="296"/>
              <a:ext cx="4" cy="1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8" name="Freeform 138">
              <a:extLst>
                <a:ext uri="{FF2B5EF4-FFF2-40B4-BE49-F238E27FC236}">
                  <a16:creationId xmlns:a16="http://schemas.microsoft.com/office/drawing/2014/main" id="{82A771A2-4080-4FCC-B07D-5C327BA436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8" y="296"/>
              <a:ext cx="2" cy="4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3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99" name="Line 139">
              <a:extLst>
                <a:ext uri="{FF2B5EF4-FFF2-40B4-BE49-F238E27FC236}">
                  <a16:creationId xmlns:a16="http://schemas.microsoft.com/office/drawing/2014/main" id="{2635CA20-138E-4911-A4E0-9BD46C276C2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377" y="300"/>
              <a:ext cx="4" cy="1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0" name="Freeform 140">
              <a:extLst>
                <a:ext uri="{FF2B5EF4-FFF2-40B4-BE49-F238E27FC236}">
                  <a16:creationId xmlns:a16="http://schemas.microsoft.com/office/drawing/2014/main" id="{4B07C698-7327-45C3-897B-C791C910B3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0" y="230"/>
              <a:ext cx="5" cy="0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1" name="Line 141">
              <a:extLst>
                <a:ext uri="{FF2B5EF4-FFF2-40B4-BE49-F238E27FC236}">
                  <a16:creationId xmlns:a16="http://schemas.microsoft.com/office/drawing/2014/main" id="{4C6612B4-3B7A-41B6-8582-437ABF2B4B9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997" y="172"/>
              <a:ext cx="382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2" name="Freeform 142">
              <a:extLst>
                <a:ext uri="{FF2B5EF4-FFF2-40B4-BE49-F238E27FC236}">
                  <a16:creationId xmlns:a16="http://schemas.microsoft.com/office/drawing/2014/main" id="{B2274065-DBA0-480D-80B4-9ABDE8A5A0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3" y="17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3" name="Line 143">
              <a:extLst>
                <a:ext uri="{FF2B5EF4-FFF2-40B4-BE49-F238E27FC236}">
                  <a16:creationId xmlns:a16="http://schemas.microsoft.com/office/drawing/2014/main" id="{18D67385-95EF-45B7-8442-3E61C3EE36E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993" y="170"/>
              <a:ext cx="382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4" name="Freeform 144">
              <a:extLst>
                <a:ext uri="{FF2B5EF4-FFF2-40B4-BE49-F238E27FC236}">
                  <a16:creationId xmlns:a16="http://schemas.microsoft.com/office/drawing/2014/main" id="{320032F5-3F5C-4A03-85FA-2CE0DE44AC9C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" y="290"/>
              <a:ext cx="4" cy="6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0 h 6"/>
                <a:gd name="T6" fmla="*/ 4 w 4"/>
                <a:gd name="T7" fmla="*/ 2 h 6"/>
                <a:gd name="T8" fmla="*/ 4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5" name="Freeform 145">
              <a:extLst>
                <a:ext uri="{FF2B5EF4-FFF2-40B4-BE49-F238E27FC236}">
                  <a16:creationId xmlns:a16="http://schemas.microsoft.com/office/drawing/2014/main" id="{74E67198-A842-4CAF-9FD3-4E3D91E2ED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7" y="234"/>
              <a:ext cx="5" cy="2"/>
            </a:xfrm>
            <a:custGeom>
              <a:avLst/>
              <a:gdLst>
                <a:gd name="T0" fmla="*/ 0 w 5"/>
                <a:gd name="T1" fmla="*/ 0 h 1"/>
                <a:gd name="T2" fmla="*/ 4 w 5"/>
                <a:gd name="T3" fmla="*/ 0 h 1"/>
                <a:gd name="T4" fmla="*/ 5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6" name="Line 146">
              <a:extLst>
                <a:ext uri="{FF2B5EF4-FFF2-40B4-BE49-F238E27FC236}">
                  <a16:creationId xmlns:a16="http://schemas.microsoft.com/office/drawing/2014/main" id="{D508CDB8-0F97-4D27-B51C-538CE04B2E6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01" y="172"/>
              <a:ext cx="187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7" name="Line 147">
              <a:extLst>
                <a:ext uri="{FF2B5EF4-FFF2-40B4-BE49-F238E27FC236}">
                  <a16:creationId xmlns:a16="http://schemas.microsoft.com/office/drawing/2014/main" id="{AA2EE29F-AC3D-4865-BAF1-86CEFEEC23B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04" y="170"/>
              <a:ext cx="189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8" name="Freeform 148">
              <a:extLst>
                <a:ext uri="{FF2B5EF4-FFF2-40B4-BE49-F238E27FC236}">
                  <a16:creationId xmlns:a16="http://schemas.microsoft.com/office/drawing/2014/main" id="{8793BC92-1B54-4E44-B177-D22F72D63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6" y="170"/>
              <a:ext cx="7" cy="4"/>
            </a:xfrm>
            <a:custGeom>
              <a:avLst/>
              <a:gdLst>
                <a:gd name="T0" fmla="*/ 7 w 7"/>
                <a:gd name="T1" fmla="*/ 0 h 3"/>
                <a:gd name="T2" fmla="*/ 4 w 7"/>
                <a:gd name="T3" fmla="*/ 0 h 3"/>
                <a:gd name="T4" fmla="*/ 2 w 7"/>
                <a:gd name="T5" fmla="*/ 2 h 3"/>
                <a:gd name="T6" fmla="*/ 0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09" name="Freeform 149">
              <a:extLst>
                <a:ext uri="{FF2B5EF4-FFF2-40B4-BE49-F238E27FC236}">
                  <a16:creationId xmlns:a16="http://schemas.microsoft.com/office/drawing/2014/main" id="{ACD413F6-8725-4FAA-91EA-968775A5447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5" y="242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0" name="Freeform 150">
              <a:extLst>
                <a:ext uri="{FF2B5EF4-FFF2-40B4-BE49-F238E27FC236}">
                  <a16:creationId xmlns:a16="http://schemas.microsoft.com/office/drawing/2014/main" id="{4025DA74-B42B-433F-A180-2C95BD8475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4" y="191"/>
              <a:ext cx="250" cy="80"/>
            </a:xfrm>
            <a:custGeom>
              <a:avLst/>
              <a:gdLst>
                <a:gd name="T0" fmla="*/ 250 w 250"/>
                <a:gd name="T1" fmla="*/ 79 h 79"/>
                <a:gd name="T2" fmla="*/ 9 w 250"/>
                <a:gd name="T3" fmla="*/ 0 h 79"/>
                <a:gd name="T4" fmla="*/ 7 w 250"/>
                <a:gd name="T5" fmla="*/ 0 h 79"/>
                <a:gd name="T6" fmla="*/ 7 w 250"/>
                <a:gd name="T7" fmla="*/ 0 h 79"/>
                <a:gd name="T8" fmla="*/ 4 w 250"/>
                <a:gd name="T9" fmla="*/ 0 h 79"/>
                <a:gd name="T10" fmla="*/ 2 w 250"/>
                <a:gd name="T11" fmla="*/ 0 h 79"/>
                <a:gd name="T12" fmla="*/ 0 w 25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" h="79">
                  <a:moveTo>
                    <a:pt x="250" y="79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1" name="Freeform 151">
              <a:extLst>
                <a:ext uri="{FF2B5EF4-FFF2-40B4-BE49-F238E27FC236}">
                  <a16:creationId xmlns:a16="http://schemas.microsoft.com/office/drawing/2014/main" id="{57B5ABAF-1EB2-4F01-BB7C-C7534874ED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0" y="189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2 h 2"/>
                <a:gd name="T4" fmla="*/ 3 w 5"/>
                <a:gd name="T5" fmla="*/ 0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2" name="Line 152">
              <a:extLst>
                <a:ext uri="{FF2B5EF4-FFF2-40B4-BE49-F238E27FC236}">
                  <a16:creationId xmlns:a16="http://schemas.microsoft.com/office/drawing/2014/main" id="{57F21152-96FF-4A8F-BC4C-1BBF16A7641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540" y="191"/>
              <a:ext cx="241" cy="7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3" name="Freeform 153">
              <a:extLst>
                <a:ext uri="{FF2B5EF4-FFF2-40B4-BE49-F238E27FC236}">
                  <a16:creationId xmlns:a16="http://schemas.microsoft.com/office/drawing/2014/main" id="{75238CE0-7CE1-4409-A732-7B0D3A17B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8" y="1439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2 w 5"/>
                <a:gd name="T3" fmla="*/ 8 h 10"/>
                <a:gd name="T4" fmla="*/ 0 w 5"/>
                <a:gd name="T5" fmla="*/ 4 h 10"/>
                <a:gd name="T6" fmla="*/ 0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4" name="Freeform 154">
              <a:extLst>
                <a:ext uri="{FF2B5EF4-FFF2-40B4-BE49-F238E27FC236}">
                  <a16:creationId xmlns:a16="http://schemas.microsoft.com/office/drawing/2014/main" id="{51CF5CA2-3E0F-46CE-822D-79EDF32DF3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3" y="267"/>
              <a:ext cx="7" cy="2"/>
            </a:xfrm>
            <a:custGeom>
              <a:avLst/>
              <a:gdLst>
                <a:gd name="T0" fmla="*/ 0 w 6"/>
                <a:gd name="T1" fmla="*/ 0 h 1"/>
                <a:gd name="T2" fmla="*/ 4 w 6"/>
                <a:gd name="T3" fmla="*/ 0 h 1"/>
                <a:gd name="T4" fmla="*/ 6 w 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5" name="Line 155">
              <a:extLst>
                <a:ext uri="{FF2B5EF4-FFF2-40B4-BE49-F238E27FC236}">
                  <a16:creationId xmlns:a16="http://schemas.microsoft.com/office/drawing/2014/main" id="{DB50A93D-D8C3-42DE-82B4-0AA1FCAB586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30" y="191"/>
              <a:ext cx="304" cy="15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6" name="Freeform 156">
              <a:extLst>
                <a:ext uri="{FF2B5EF4-FFF2-40B4-BE49-F238E27FC236}">
                  <a16:creationId xmlns:a16="http://schemas.microsoft.com/office/drawing/2014/main" id="{DA9FA6AE-1676-4C27-AF66-D230B9FF3A5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8" y="345"/>
              <a:ext cx="7" cy="6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2 w 7"/>
                <a:gd name="T5" fmla="*/ 0 h 5"/>
                <a:gd name="T6" fmla="*/ 4 w 7"/>
                <a:gd name="T7" fmla="*/ 0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7" name="Line 157">
              <a:extLst>
                <a:ext uri="{FF2B5EF4-FFF2-40B4-BE49-F238E27FC236}">
                  <a16:creationId xmlns:a16="http://schemas.microsoft.com/office/drawing/2014/main" id="{D7F3FA74-3FCD-41B2-BCB7-DFAD96B53B6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36" y="191"/>
              <a:ext cx="304" cy="1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8" name="Freeform 158">
              <a:extLst>
                <a:ext uri="{FF2B5EF4-FFF2-40B4-BE49-F238E27FC236}">
                  <a16:creationId xmlns:a16="http://schemas.microsoft.com/office/drawing/2014/main" id="{859A97F9-878A-437A-A9E2-D4E6837F7E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4" y="189"/>
              <a:ext cx="5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1 w 5"/>
                <a:gd name="T5" fmla="*/ 2 h 2"/>
                <a:gd name="T6" fmla="*/ 0 w 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19" name="Line 159">
              <a:extLst>
                <a:ext uri="{FF2B5EF4-FFF2-40B4-BE49-F238E27FC236}">
                  <a16:creationId xmlns:a16="http://schemas.microsoft.com/office/drawing/2014/main" id="{3864C80B-F748-44CF-A02D-DB6C1043EA4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52" y="1448"/>
              <a:ext cx="29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0" name="Line 160">
              <a:extLst>
                <a:ext uri="{FF2B5EF4-FFF2-40B4-BE49-F238E27FC236}">
                  <a16:creationId xmlns:a16="http://schemas.microsoft.com/office/drawing/2014/main" id="{8915C424-C528-4079-AEE6-A01A0FB5CB9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48" y="1444"/>
              <a:ext cx="32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1" name="Freeform 161">
              <a:extLst>
                <a:ext uri="{FF2B5EF4-FFF2-40B4-BE49-F238E27FC236}">
                  <a16:creationId xmlns:a16="http://schemas.microsoft.com/office/drawing/2014/main" id="{608D7C1F-4D83-4AFA-AB29-B6DCD450E9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8" y="1444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4 h 6"/>
                <a:gd name="T6" fmla="*/ 4 w 5"/>
                <a:gd name="T7" fmla="*/ 6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2" name="Line 162">
              <a:extLst>
                <a:ext uri="{FF2B5EF4-FFF2-40B4-BE49-F238E27FC236}">
                  <a16:creationId xmlns:a16="http://schemas.microsoft.com/office/drawing/2014/main" id="{C69482CA-5176-4E71-8C15-7D0859CFB1B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54" y="1448"/>
              <a:ext cx="27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3" name="Line 163">
              <a:extLst>
                <a:ext uri="{FF2B5EF4-FFF2-40B4-BE49-F238E27FC236}">
                  <a16:creationId xmlns:a16="http://schemas.microsoft.com/office/drawing/2014/main" id="{681566ED-13B2-44A0-A701-55033317455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45" y="1353"/>
              <a:ext cx="2" cy="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4" name="Line 164">
              <a:extLst>
                <a:ext uri="{FF2B5EF4-FFF2-40B4-BE49-F238E27FC236}">
                  <a16:creationId xmlns:a16="http://schemas.microsoft.com/office/drawing/2014/main" id="{94986705-A397-45C5-87BC-A0EAE7BC48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46" y="1353"/>
              <a:ext cx="2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5" name="Freeform 165">
              <a:extLst>
                <a:ext uri="{FF2B5EF4-FFF2-40B4-BE49-F238E27FC236}">
                  <a16:creationId xmlns:a16="http://schemas.microsoft.com/office/drawing/2014/main" id="{AECA92CE-B841-4911-B65E-2EB215A84F2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39"/>
              <a:ext cx="2" cy="6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6" name="Line 166">
              <a:extLst>
                <a:ext uri="{FF2B5EF4-FFF2-40B4-BE49-F238E27FC236}">
                  <a16:creationId xmlns:a16="http://schemas.microsoft.com/office/drawing/2014/main" id="{E839BA58-333E-4B37-8BE6-57583E36F835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4" y="672"/>
              <a:ext cx="32" cy="1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7" name="Line 167">
              <a:extLst>
                <a:ext uri="{FF2B5EF4-FFF2-40B4-BE49-F238E27FC236}">
                  <a16:creationId xmlns:a16="http://schemas.microsoft.com/office/drawing/2014/main" id="{F9EA21F8-3C88-4DA7-83CC-D2476439BCE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6" y="665"/>
              <a:ext cx="31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8" name="Freeform 168">
              <a:extLst>
                <a:ext uri="{FF2B5EF4-FFF2-40B4-BE49-F238E27FC236}">
                  <a16:creationId xmlns:a16="http://schemas.microsoft.com/office/drawing/2014/main" id="{882DCF78-81D0-443F-8A5C-5BB107F386C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" y="665"/>
              <a:ext cx="5" cy="12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6 h 12"/>
                <a:gd name="T4" fmla="*/ 3 w 5"/>
                <a:gd name="T5" fmla="*/ 10 h 12"/>
                <a:gd name="T6" fmla="*/ 0 w 5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29" name="Line 169">
              <a:extLst>
                <a:ext uri="{FF2B5EF4-FFF2-40B4-BE49-F238E27FC236}">
                  <a16:creationId xmlns:a16="http://schemas.microsoft.com/office/drawing/2014/main" id="{03FE4ED8-6053-4A4F-B7B8-FD5517B2662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0" y="676"/>
              <a:ext cx="36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0" name="Freeform 170">
              <a:extLst>
                <a:ext uri="{FF2B5EF4-FFF2-40B4-BE49-F238E27FC236}">
                  <a16:creationId xmlns:a16="http://schemas.microsoft.com/office/drawing/2014/main" id="{9D7D3752-1379-4126-8C98-18A56E816E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" y="540"/>
              <a:ext cx="4" cy="6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4 h 6"/>
                <a:gd name="T4" fmla="*/ 0 w 3"/>
                <a:gd name="T5" fmla="*/ 2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1" name="Line 171">
              <a:extLst>
                <a:ext uri="{FF2B5EF4-FFF2-40B4-BE49-F238E27FC236}">
                  <a16:creationId xmlns:a16="http://schemas.microsoft.com/office/drawing/2014/main" id="{B33E92A9-FDA2-4706-A1BE-3FD12CC0775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27" y="354"/>
              <a:ext cx="5" cy="3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2" name="Freeform 172">
              <a:extLst>
                <a:ext uri="{FF2B5EF4-FFF2-40B4-BE49-F238E27FC236}">
                  <a16:creationId xmlns:a16="http://schemas.microsoft.com/office/drawing/2014/main" id="{89065658-EA64-4246-94DD-9FE7492CD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8" y="350"/>
              <a:ext cx="2" cy="6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3" name="Line 173">
              <a:extLst>
                <a:ext uri="{FF2B5EF4-FFF2-40B4-BE49-F238E27FC236}">
                  <a16:creationId xmlns:a16="http://schemas.microsoft.com/office/drawing/2014/main" id="{CBFA51F8-E02C-43A2-B691-A83551C8773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28" y="350"/>
              <a:ext cx="7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4" name="Freeform 174">
              <a:extLst>
                <a:ext uri="{FF2B5EF4-FFF2-40B4-BE49-F238E27FC236}">
                  <a16:creationId xmlns:a16="http://schemas.microsoft.com/office/drawing/2014/main" id="{A0510A43-2C6C-46E8-96BB-7FFCA4FDB7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2" y="665"/>
              <a:ext cx="4" cy="4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2 h 4"/>
                <a:gd name="T4" fmla="*/ 1 w 3"/>
                <a:gd name="T5" fmla="*/ 2 h 4"/>
                <a:gd name="T6" fmla="*/ 0 w 3"/>
                <a:gd name="T7" fmla="*/ 2 h 4"/>
                <a:gd name="T8" fmla="*/ 1 w 3"/>
                <a:gd name="T9" fmla="*/ 4 h 4"/>
                <a:gd name="T10" fmla="*/ 3 w 3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5" name="Freeform 175">
              <a:extLst>
                <a:ext uri="{FF2B5EF4-FFF2-40B4-BE49-F238E27FC236}">
                  <a16:creationId xmlns:a16="http://schemas.microsoft.com/office/drawing/2014/main" id="{B8D72A33-8DD5-42E3-88EE-8708BA3011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7" y="397"/>
              <a:ext cx="4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4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6" name="Line 176">
              <a:extLst>
                <a:ext uri="{FF2B5EF4-FFF2-40B4-BE49-F238E27FC236}">
                  <a16:creationId xmlns:a16="http://schemas.microsoft.com/office/drawing/2014/main" id="{C2B4F80C-800A-4A11-A8BA-C8534997691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2" y="348"/>
              <a:ext cx="24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7" name="Line 177">
              <a:extLst>
                <a:ext uri="{FF2B5EF4-FFF2-40B4-BE49-F238E27FC236}">
                  <a16:creationId xmlns:a16="http://schemas.microsoft.com/office/drawing/2014/main" id="{84E93B88-8198-47F7-A91B-7C0ED2FB03D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30" y="356"/>
              <a:ext cx="243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8" name="Line 178">
              <a:extLst>
                <a:ext uri="{FF2B5EF4-FFF2-40B4-BE49-F238E27FC236}">
                  <a16:creationId xmlns:a16="http://schemas.microsoft.com/office/drawing/2014/main" id="{0D6DBCA2-60F0-4E86-A44D-255E2D16554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36" y="345"/>
              <a:ext cx="243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39" name="Freeform 179">
              <a:extLst>
                <a:ext uri="{FF2B5EF4-FFF2-40B4-BE49-F238E27FC236}">
                  <a16:creationId xmlns:a16="http://schemas.microsoft.com/office/drawing/2014/main" id="{E3881ABD-F8F9-409A-87EC-1B1412BCBE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" y="345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2 w 5"/>
                <a:gd name="T3" fmla="*/ 3 h 11"/>
                <a:gd name="T4" fmla="*/ 0 w 5"/>
                <a:gd name="T5" fmla="*/ 5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0" name="Freeform 180">
              <a:extLst>
                <a:ext uri="{FF2B5EF4-FFF2-40B4-BE49-F238E27FC236}">
                  <a16:creationId xmlns:a16="http://schemas.microsoft.com/office/drawing/2014/main" id="{CF2C3028-BA79-4781-A0B2-8A54B096E7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3" y="1363"/>
              <a:ext cx="7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6 h 12"/>
                <a:gd name="T4" fmla="*/ 3 w 7"/>
                <a:gd name="T5" fmla="*/ 4 h 12"/>
                <a:gd name="T6" fmla="*/ 0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1" name="Freeform 181">
              <a:extLst>
                <a:ext uri="{FF2B5EF4-FFF2-40B4-BE49-F238E27FC236}">
                  <a16:creationId xmlns:a16="http://schemas.microsoft.com/office/drawing/2014/main" id="{0AB6FC3B-B761-45A7-8007-DF4AEFAF90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6" y="1671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2" name="Freeform 182">
              <a:extLst>
                <a:ext uri="{FF2B5EF4-FFF2-40B4-BE49-F238E27FC236}">
                  <a16:creationId xmlns:a16="http://schemas.microsoft.com/office/drawing/2014/main" id="{B0C8C21B-3086-477D-95E3-30A6D9180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6" y="870"/>
              <a:ext cx="5" cy="6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2 h 6"/>
                <a:gd name="T4" fmla="*/ 3 w 5"/>
                <a:gd name="T5" fmla="*/ 4 h 6"/>
                <a:gd name="T6" fmla="*/ 2 w 5"/>
                <a:gd name="T7" fmla="*/ 6 h 6"/>
                <a:gd name="T8" fmla="*/ 0 w 5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3" name="Freeform 183">
              <a:extLst>
                <a:ext uri="{FF2B5EF4-FFF2-40B4-BE49-F238E27FC236}">
                  <a16:creationId xmlns:a16="http://schemas.microsoft.com/office/drawing/2014/main" id="{1B58FCD6-E3CC-482B-9F00-935E9A06D2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5" y="476"/>
              <a:ext cx="4" cy="0"/>
            </a:xfrm>
            <a:custGeom>
              <a:avLst/>
              <a:gdLst>
                <a:gd name="T0" fmla="*/ 0 w 5"/>
                <a:gd name="T1" fmla="*/ 0 h 1"/>
                <a:gd name="T2" fmla="*/ 3 w 5"/>
                <a:gd name="T3" fmla="*/ 0 h 1"/>
                <a:gd name="T4" fmla="*/ 5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4" name="Line 184">
              <a:extLst>
                <a:ext uri="{FF2B5EF4-FFF2-40B4-BE49-F238E27FC236}">
                  <a16:creationId xmlns:a16="http://schemas.microsoft.com/office/drawing/2014/main" id="{B1101320-D1F5-4DEF-906B-161456C5D12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270" y="440"/>
              <a:ext cx="207" cy="1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5" name="Freeform 185">
              <a:extLst>
                <a:ext uri="{FF2B5EF4-FFF2-40B4-BE49-F238E27FC236}">
                  <a16:creationId xmlns:a16="http://schemas.microsoft.com/office/drawing/2014/main" id="{17A04B4C-4E13-4751-879F-BD732F3D51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6" y="546"/>
              <a:ext cx="7" cy="6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4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6" name="Line 186">
              <a:extLst>
                <a:ext uri="{FF2B5EF4-FFF2-40B4-BE49-F238E27FC236}">
                  <a16:creationId xmlns:a16="http://schemas.microsoft.com/office/drawing/2014/main" id="{141F06E6-8497-4CC0-B2A3-7B55CDEA416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273" y="440"/>
              <a:ext cx="209" cy="10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7" name="Freeform 187">
              <a:extLst>
                <a:ext uri="{FF2B5EF4-FFF2-40B4-BE49-F238E27FC236}">
                  <a16:creationId xmlns:a16="http://schemas.microsoft.com/office/drawing/2014/main" id="{030D633B-5276-4582-99ED-3EAFF0B954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1" y="1755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6 h 6"/>
                <a:gd name="T6" fmla="*/ 4 w 5"/>
                <a:gd name="T7" fmla="*/ 6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8" name="Line 188">
              <a:extLst>
                <a:ext uri="{FF2B5EF4-FFF2-40B4-BE49-F238E27FC236}">
                  <a16:creationId xmlns:a16="http://schemas.microsoft.com/office/drawing/2014/main" id="{BD5C7240-6F78-40B2-801A-D7B8EAD8FD6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88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49" name="Freeform 189">
              <a:extLst>
                <a:ext uri="{FF2B5EF4-FFF2-40B4-BE49-F238E27FC236}">
                  <a16:creationId xmlns:a16="http://schemas.microsoft.com/office/drawing/2014/main" id="{A4F37938-E25C-4681-8A00-67872D3CBC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6" y="1677"/>
              <a:ext cx="7" cy="6"/>
            </a:xfrm>
            <a:custGeom>
              <a:avLst/>
              <a:gdLst>
                <a:gd name="T0" fmla="*/ 0 w 7"/>
                <a:gd name="T1" fmla="*/ 0 h 4"/>
                <a:gd name="T2" fmla="*/ 2 w 7"/>
                <a:gd name="T3" fmla="*/ 2 h 4"/>
                <a:gd name="T4" fmla="*/ 2 w 7"/>
                <a:gd name="T5" fmla="*/ 4 h 4"/>
                <a:gd name="T6" fmla="*/ 4 w 7"/>
                <a:gd name="T7" fmla="*/ 4 h 4"/>
                <a:gd name="T8" fmla="*/ 7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0" name="Line 190">
              <a:extLst>
                <a:ext uri="{FF2B5EF4-FFF2-40B4-BE49-F238E27FC236}">
                  <a16:creationId xmlns:a16="http://schemas.microsoft.com/office/drawing/2014/main" id="{83C887FD-156A-470B-878D-98D19424DCD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93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1" name="Freeform 191">
              <a:extLst>
                <a:ext uri="{FF2B5EF4-FFF2-40B4-BE49-F238E27FC236}">
                  <a16:creationId xmlns:a16="http://schemas.microsoft.com/office/drawing/2014/main" id="{B1BC60E3-8802-468A-99DE-D154BB0D1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836"/>
              <a:ext cx="5" cy="4"/>
            </a:xfrm>
            <a:custGeom>
              <a:avLst/>
              <a:gdLst>
                <a:gd name="T0" fmla="*/ 5 w 5"/>
                <a:gd name="T1" fmla="*/ 4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2" name="Freeform 192">
              <a:extLst>
                <a:ext uri="{FF2B5EF4-FFF2-40B4-BE49-F238E27FC236}">
                  <a16:creationId xmlns:a16="http://schemas.microsoft.com/office/drawing/2014/main" id="{781AB1EC-857F-4EA4-8747-ACC6417C13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1" y="1491"/>
              <a:ext cx="4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3" name="Line 193">
              <a:extLst>
                <a:ext uri="{FF2B5EF4-FFF2-40B4-BE49-F238E27FC236}">
                  <a16:creationId xmlns:a16="http://schemas.microsoft.com/office/drawing/2014/main" id="{8D2EF981-2010-446C-A3FB-4FAB7379A92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79" y="1373"/>
              <a:ext cx="5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4" name="Freeform 194">
              <a:extLst>
                <a:ext uri="{FF2B5EF4-FFF2-40B4-BE49-F238E27FC236}">
                  <a16:creationId xmlns:a16="http://schemas.microsoft.com/office/drawing/2014/main" id="{0DA702D9-40FE-4C1C-8F3A-D3E456014CC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9" y="137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5" name="Line 195">
              <a:extLst>
                <a:ext uri="{FF2B5EF4-FFF2-40B4-BE49-F238E27FC236}">
                  <a16:creationId xmlns:a16="http://schemas.microsoft.com/office/drawing/2014/main" id="{FF9C0509-445F-4A43-B501-28AA04E7F7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81" y="1375"/>
              <a:ext cx="5" cy="2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6" name="Freeform 196">
              <a:extLst>
                <a:ext uri="{FF2B5EF4-FFF2-40B4-BE49-F238E27FC236}">
                  <a16:creationId xmlns:a16="http://schemas.microsoft.com/office/drawing/2014/main" id="{8A141B69-F6F6-4BE6-9B9B-710F3103CF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1"/>
              <a:ext cx="2" cy="6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4 h 7"/>
                <a:gd name="T4" fmla="*/ 0 w 2"/>
                <a:gd name="T5" fmla="*/ 5 h 7"/>
                <a:gd name="T6" fmla="*/ 2 w 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7" name="Freeform 197">
              <a:extLst>
                <a:ext uri="{FF2B5EF4-FFF2-40B4-BE49-F238E27FC236}">
                  <a16:creationId xmlns:a16="http://schemas.microsoft.com/office/drawing/2014/main" id="{628F2D6D-CA7E-41FB-902D-98A6FDA50E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2" y="614"/>
              <a:ext cx="5" cy="14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1 w 5"/>
                <a:gd name="T5" fmla="*/ 4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8" name="Line 198">
              <a:extLst>
                <a:ext uri="{FF2B5EF4-FFF2-40B4-BE49-F238E27FC236}">
                  <a16:creationId xmlns:a16="http://schemas.microsoft.com/office/drawing/2014/main" id="{39B13B00-3F9B-4B82-A704-42949FE8BC5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70" y="552"/>
              <a:ext cx="392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59" name="Line 199">
              <a:extLst>
                <a:ext uri="{FF2B5EF4-FFF2-40B4-BE49-F238E27FC236}">
                  <a16:creationId xmlns:a16="http://schemas.microsoft.com/office/drawing/2014/main" id="{3D6C98B4-E923-4DCC-9CFC-76F97DA8CB2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270" y="558"/>
              <a:ext cx="391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0" name="Freeform 200">
              <a:extLst>
                <a:ext uri="{FF2B5EF4-FFF2-40B4-BE49-F238E27FC236}">
                  <a16:creationId xmlns:a16="http://schemas.microsoft.com/office/drawing/2014/main" id="{25FCFC6D-1214-4820-AE59-338617D0695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686"/>
              <a:ext cx="5" cy="10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6 h 11"/>
                <a:gd name="T4" fmla="*/ 2 w 5"/>
                <a:gd name="T5" fmla="*/ 2 h 11"/>
                <a:gd name="T6" fmla="*/ 5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1" name="Line 201">
              <a:extLst>
                <a:ext uri="{FF2B5EF4-FFF2-40B4-BE49-F238E27FC236}">
                  <a16:creationId xmlns:a16="http://schemas.microsoft.com/office/drawing/2014/main" id="{9EA756E6-5CFB-4692-BD20-7AC923372F2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273" y="546"/>
              <a:ext cx="392" cy="14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2" name="Freeform 202">
              <a:extLst>
                <a:ext uri="{FF2B5EF4-FFF2-40B4-BE49-F238E27FC236}">
                  <a16:creationId xmlns:a16="http://schemas.microsoft.com/office/drawing/2014/main" id="{E3A11908-9DFD-4BCD-A9EF-165C0628F3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0" y="546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4 h 11"/>
                <a:gd name="T4" fmla="*/ 0 w 5"/>
                <a:gd name="T5" fmla="*/ 7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3" name="Freeform 203">
              <a:extLst>
                <a:ext uri="{FF2B5EF4-FFF2-40B4-BE49-F238E27FC236}">
                  <a16:creationId xmlns:a16="http://schemas.microsoft.com/office/drawing/2014/main" id="{298B8FC2-F262-44C9-B61E-17E0BA05B66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5" y="1526"/>
              <a:ext cx="4" cy="6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2 h 6"/>
                <a:gd name="T4" fmla="*/ 0 w 5"/>
                <a:gd name="T5" fmla="*/ 0 h 6"/>
                <a:gd name="T6" fmla="*/ 4 w 5"/>
                <a:gd name="T7" fmla="*/ 0 h 6"/>
                <a:gd name="T8" fmla="*/ 5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4" name="Freeform 204">
              <a:extLst>
                <a:ext uri="{FF2B5EF4-FFF2-40B4-BE49-F238E27FC236}">
                  <a16:creationId xmlns:a16="http://schemas.microsoft.com/office/drawing/2014/main" id="{50272B70-DC80-4C76-8E39-08188EA4F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9" y="1751"/>
              <a:ext cx="2" cy="4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2 h 5"/>
                <a:gd name="T4" fmla="*/ 0 w 1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5" name="Line 205">
              <a:extLst>
                <a:ext uri="{FF2B5EF4-FFF2-40B4-BE49-F238E27FC236}">
                  <a16:creationId xmlns:a16="http://schemas.microsoft.com/office/drawing/2014/main" id="{E7EBFDF7-694B-495A-8F15-2E2574A7F42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1" y="1708"/>
              <a:ext cx="198" cy="1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6" name="Line 206">
              <a:extLst>
                <a:ext uri="{FF2B5EF4-FFF2-40B4-BE49-F238E27FC236}">
                  <a16:creationId xmlns:a16="http://schemas.microsoft.com/office/drawing/2014/main" id="{DF2C6645-EE70-4958-84C6-6C417BFE901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5" y="1704"/>
              <a:ext cx="196" cy="1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7" name="Freeform 207">
              <a:extLst>
                <a:ext uri="{FF2B5EF4-FFF2-40B4-BE49-F238E27FC236}">
                  <a16:creationId xmlns:a16="http://schemas.microsoft.com/office/drawing/2014/main" id="{7EE7D0A4-6F01-483F-96A7-ABDF7DA78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8" y="1834"/>
              <a:ext cx="7" cy="6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4 h 6"/>
                <a:gd name="T4" fmla="*/ 5 w 7"/>
                <a:gd name="T5" fmla="*/ 6 h 6"/>
                <a:gd name="T6" fmla="*/ 4 w 7"/>
                <a:gd name="T7" fmla="*/ 6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8" name="Freeform 208">
              <a:extLst>
                <a:ext uri="{FF2B5EF4-FFF2-40B4-BE49-F238E27FC236}">
                  <a16:creationId xmlns:a16="http://schemas.microsoft.com/office/drawing/2014/main" id="{E1B949BD-D582-4929-9FD6-D3525E5CF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650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0 h 2"/>
                <a:gd name="T4" fmla="*/ 5 w 12"/>
                <a:gd name="T5" fmla="*/ 2 h 2"/>
                <a:gd name="T6" fmla="*/ 3 w 12"/>
                <a:gd name="T7" fmla="*/ 2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69" name="Line 209">
              <a:extLst>
                <a:ext uri="{FF2B5EF4-FFF2-40B4-BE49-F238E27FC236}">
                  <a16:creationId xmlns:a16="http://schemas.microsoft.com/office/drawing/2014/main" id="{897162B4-A75C-4BCC-A5DE-90193CE5014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8" y="1528"/>
              <a:ext cx="2" cy="3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0" name="Line 210">
              <a:extLst>
                <a:ext uri="{FF2B5EF4-FFF2-40B4-BE49-F238E27FC236}">
                  <a16:creationId xmlns:a16="http://schemas.microsoft.com/office/drawing/2014/main" id="{37BA2631-87F3-4B8B-B8D8-C076BB58885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5" y="1532"/>
              <a:ext cx="0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1" name="Freeform 211">
              <a:extLst>
                <a:ext uri="{FF2B5EF4-FFF2-40B4-BE49-F238E27FC236}">
                  <a16:creationId xmlns:a16="http://schemas.microsoft.com/office/drawing/2014/main" id="{80EAB1F5-C1AD-407E-B565-B14AF162F7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524"/>
              <a:ext cx="13" cy="8"/>
            </a:xfrm>
            <a:custGeom>
              <a:avLst/>
              <a:gdLst>
                <a:gd name="T0" fmla="*/ 12 w 12"/>
                <a:gd name="T1" fmla="*/ 8 h 8"/>
                <a:gd name="T2" fmla="*/ 5 w 12"/>
                <a:gd name="T3" fmla="*/ 4 h 8"/>
                <a:gd name="T4" fmla="*/ 0 w 1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2" name="Line 212">
              <a:extLst>
                <a:ext uri="{FF2B5EF4-FFF2-40B4-BE49-F238E27FC236}">
                  <a16:creationId xmlns:a16="http://schemas.microsoft.com/office/drawing/2014/main" id="{9352B4DD-691C-4E7D-8FFA-40BEA46B905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2" y="1524"/>
              <a:ext cx="0" cy="3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3" name="Freeform 213">
              <a:extLst>
                <a:ext uri="{FF2B5EF4-FFF2-40B4-BE49-F238E27FC236}">
                  <a16:creationId xmlns:a16="http://schemas.microsoft.com/office/drawing/2014/main" id="{22421D7E-074D-4FD3-9EE7-2F2BEFD462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834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4" name="Freeform 214">
              <a:extLst>
                <a:ext uri="{FF2B5EF4-FFF2-40B4-BE49-F238E27FC236}">
                  <a16:creationId xmlns:a16="http://schemas.microsoft.com/office/drawing/2014/main" id="{5F1086CC-E92D-4820-8F06-1E853319678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6" y="959"/>
              <a:ext cx="5" cy="1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 h 9"/>
                <a:gd name="T4" fmla="*/ 2 w 5"/>
                <a:gd name="T5" fmla="*/ 5 h 9"/>
                <a:gd name="T6" fmla="*/ 3 w 5"/>
                <a:gd name="T7" fmla="*/ 9 h 9"/>
                <a:gd name="T8" fmla="*/ 5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5" name="Line 215">
              <a:extLst>
                <a:ext uri="{FF2B5EF4-FFF2-40B4-BE49-F238E27FC236}">
                  <a16:creationId xmlns:a16="http://schemas.microsoft.com/office/drawing/2014/main" id="{5B379A9E-4241-49A8-A48C-9957EE3F8D7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5" y="907"/>
              <a:ext cx="203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6" name="Line 216">
              <a:extLst>
                <a:ext uri="{FF2B5EF4-FFF2-40B4-BE49-F238E27FC236}">
                  <a16:creationId xmlns:a16="http://schemas.microsoft.com/office/drawing/2014/main" id="{A439DEA9-0D2D-4344-A323-D96DE163F29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71" y="899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7" name="Freeform 217">
              <a:extLst>
                <a:ext uri="{FF2B5EF4-FFF2-40B4-BE49-F238E27FC236}">
                  <a16:creationId xmlns:a16="http://schemas.microsoft.com/office/drawing/2014/main" id="{0BCA6C58-020A-4027-96FA-FB2CBA4E28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1" y="1020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2 w 7"/>
                <a:gd name="T3" fmla="*/ 4 h 11"/>
                <a:gd name="T4" fmla="*/ 4 w 7"/>
                <a:gd name="T5" fmla="*/ 7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8" name="Line 218">
              <a:extLst>
                <a:ext uri="{FF2B5EF4-FFF2-40B4-BE49-F238E27FC236}">
                  <a16:creationId xmlns:a16="http://schemas.microsoft.com/office/drawing/2014/main" id="{60A6B2CA-7A67-4E29-80EC-5B7547ED61A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8" y="911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79" name="Freeform 219">
              <a:extLst>
                <a:ext uri="{FF2B5EF4-FFF2-40B4-BE49-F238E27FC236}">
                  <a16:creationId xmlns:a16="http://schemas.microsoft.com/office/drawing/2014/main" id="{9147B33E-3FF3-4B22-AB73-58D36F9B7B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" y="899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0" name="Freeform 220">
              <a:extLst>
                <a:ext uri="{FF2B5EF4-FFF2-40B4-BE49-F238E27FC236}">
                  <a16:creationId xmlns:a16="http://schemas.microsoft.com/office/drawing/2014/main" id="{5FB2F6B2-9329-49F0-A6E3-385F5F0813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893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7 w 12"/>
                <a:gd name="T3" fmla="*/ 2 h 2"/>
                <a:gd name="T4" fmla="*/ 0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7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1" name="Line 221">
              <a:extLst>
                <a:ext uri="{FF2B5EF4-FFF2-40B4-BE49-F238E27FC236}">
                  <a16:creationId xmlns:a16="http://schemas.microsoft.com/office/drawing/2014/main" id="{7975E3BF-75E3-4A82-BD18-3D8C08346AC4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68" y="696"/>
              <a:ext cx="0" cy="3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2" name="Line 222">
              <a:extLst>
                <a:ext uri="{FF2B5EF4-FFF2-40B4-BE49-F238E27FC236}">
                  <a16:creationId xmlns:a16="http://schemas.microsoft.com/office/drawing/2014/main" id="{3605D9B1-EE6B-45E9-8658-65D745457EB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1" y="694"/>
              <a:ext cx="2" cy="32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3" name="Freeform 223">
              <a:extLst>
                <a:ext uri="{FF2B5EF4-FFF2-40B4-BE49-F238E27FC236}">
                  <a16:creationId xmlns:a16="http://schemas.microsoft.com/office/drawing/2014/main" id="{7FDD3B63-AD7A-440B-B442-43AB7222A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694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2 h 2"/>
                <a:gd name="T4" fmla="*/ 0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4" name="Line 224">
              <a:extLst>
                <a:ext uri="{FF2B5EF4-FFF2-40B4-BE49-F238E27FC236}">
                  <a16:creationId xmlns:a16="http://schemas.microsoft.com/office/drawing/2014/main" id="{FEFCA3E9-9253-4C62-85DE-335AF3400FD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0" y="696"/>
              <a:ext cx="0" cy="3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5" name="Freeform 225">
              <a:extLst>
                <a:ext uri="{FF2B5EF4-FFF2-40B4-BE49-F238E27FC236}">
                  <a16:creationId xmlns:a16="http://schemas.microsoft.com/office/drawing/2014/main" id="{9ABC4DF7-8CC1-4664-B4D9-89E2897B897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0" y="1020"/>
              <a:ext cx="11" cy="10"/>
            </a:xfrm>
            <a:custGeom>
              <a:avLst/>
              <a:gdLst>
                <a:gd name="T0" fmla="*/ 12 w 12"/>
                <a:gd name="T1" fmla="*/ 0 h 9"/>
                <a:gd name="T2" fmla="*/ 9 w 12"/>
                <a:gd name="T3" fmla="*/ 4 h 9"/>
                <a:gd name="T4" fmla="*/ 5 w 12"/>
                <a:gd name="T5" fmla="*/ 6 h 9"/>
                <a:gd name="T6" fmla="*/ 0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9" y="4"/>
                  </a:lnTo>
                  <a:lnTo>
                    <a:pt x="5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6" name="Freeform 226">
              <a:extLst>
                <a:ext uri="{FF2B5EF4-FFF2-40B4-BE49-F238E27FC236}">
                  <a16:creationId xmlns:a16="http://schemas.microsoft.com/office/drawing/2014/main" id="{0A785E56-7D32-4648-AEE3-5CC5545FD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9" y="610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3 w 7"/>
                <a:gd name="T7" fmla="*/ 2 h 11"/>
                <a:gd name="T8" fmla="*/ 0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7" name="Line 227">
              <a:extLst>
                <a:ext uri="{FF2B5EF4-FFF2-40B4-BE49-F238E27FC236}">
                  <a16:creationId xmlns:a16="http://schemas.microsoft.com/office/drawing/2014/main" id="{8A55485E-337D-4D72-98F0-0214065DEF1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1" y="573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8" name="Line 228">
              <a:extLst>
                <a:ext uri="{FF2B5EF4-FFF2-40B4-BE49-F238E27FC236}">
                  <a16:creationId xmlns:a16="http://schemas.microsoft.com/office/drawing/2014/main" id="{69181CDF-9E29-4A8A-B392-7D425701E00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671" y="581"/>
              <a:ext cx="207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89" name="Line 229">
              <a:extLst>
                <a:ext uri="{FF2B5EF4-FFF2-40B4-BE49-F238E27FC236}">
                  <a16:creationId xmlns:a16="http://schemas.microsoft.com/office/drawing/2014/main" id="{E059B11F-4F16-4CC7-B973-C4C7E599750A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666" y="570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0" name="Freeform 230">
              <a:extLst>
                <a:ext uri="{FF2B5EF4-FFF2-40B4-BE49-F238E27FC236}">
                  <a16:creationId xmlns:a16="http://schemas.microsoft.com/office/drawing/2014/main" id="{C4C821BB-2BB6-4A07-AF67-7A9BE66EBB4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686"/>
              <a:ext cx="5" cy="8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0 h 9"/>
                <a:gd name="T4" fmla="*/ 6 w 7"/>
                <a:gd name="T5" fmla="*/ 4 h 9"/>
                <a:gd name="T6" fmla="*/ 7 w 7"/>
                <a:gd name="T7" fmla="*/ 6 h 9"/>
                <a:gd name="T8" fmla="*/ 7 w 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1" name="Freeform 231">
              <a:extLst>
                <a:ext uri="{FF2B5EF4-FFF2-40B4-BE49-F238E27FC236}">
                  <a16:creationId xmlns:a16="http://schemas.microsoft.com/office/drawing/2014/main" id="{DB99633C-65C0-4D8A-9825-72DCA9938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5" y="1499"/>
              <a:ext cx="5" cy="4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3 w 5"/>
                <a:gd name="T5" fmla="*/ 2 h 5"/>
                <a:gd name="T6" fmla="*/ 1 w 5"/>
                <a:gd name="T7" fmla="*/ 0 h 5"/>
                <a:gd name="T8" fmla="*/ 0 w 5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2" name="Freeform 232">
              <a:extLst>
                <a:ext uri="{FF2B5EF4-FFF2-40B4-BE49-F238E27FC236}">
                  <a16:creationId xmlns:a16="http://schemas.microsoft.com/office/drawing/2014/main" id="{7C3E8552-3EB0-439E-88FE-3FEFEC1A66E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2" y="1739"/>
              <a:ext cx="0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3" name="Line 233">
              <a:extLst>
                <a:ext uri="{FF2B5EF4-FFF2-40B4-BE49-F238E27FC236}">
                  <a16:creationId xmlns:a16="http://schemas.microsoft.com/office/drawing/2014/main" id="{7B205793-9152-413D-BDF1-8B49DF8B4A3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3" y="1708"/>
              <a:ext cx="254" cy="1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4" name="Line 234">
              <a:extLst>
                <a:ext uri="{FF2B5EF4-FFF2-40B4-BE49-F238E27FC236}">
                  <a16:creationId xmlns:a16="http://schemas.microsoft.com/office/drawing/2014/main" id="{2831DEB9-0B6F-4924-A7D4-79A275F407B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2" y="1702"/>
              <a:ext cx="254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5" name="Freeform 235">
              <a:extLst>
                <a:ext uri="{FF2B5EF4-FFF2-40B4-BE49-F238E27FC236}">
                  <a16:creationId xmlns:a16="http://schemas.microsoft.com/office/drawing/2014/main" id="{438CE3BA-D8B9-41DD-9658-CEF0C56D99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5" y="1805"/>
              <a:ext cx="5" cy="8"/>
            </a:xfrm>
            <a:custGeom>
              <a:avLst/>
              <a:gdLst>
                <a:gd name="T0" fmla="*/ 5 w 5"/>
                <a:gd name="T1" fmla="*/ 6 h 6"/>
                <a:gd name="T2" fmla="*/ 1 w 5"/>
                <a:gd name="T3" fmla="*/ 6 h 6"/>
                <a:gd name="T4" fmla="*/ 0 w 5"/>
                <a:gd name="T5" fmla="*/ 6 h 6"/>
                <a:gd name="T6" fmla="*/ 0 w 5"/>
                <a:gd name="T7" fmla="*/ 4 h 6"/>
                <a:gd name="T8" fmla="*/ 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6" name="Line 236">
              <a:extLst>
                <a:ext uri="{FF2B5EF4-FFF2-40B4-BE49-F238E27FC236}">
                  <a16:creationId xmlns:a16="http://schemas.microsoft.com/office/drawing/2014/main" id="{4A3E825A-3B26-4662-BBAB-F84274F78B0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76" y="1607"/>
              <a:ext cx="0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7" name="Line 237">
              <a:extLst>
                <a:ext uri="{FF2B5EF4-FFF2-40B4-BE49-F238E27FC236}">
                  <a16:creationId xmlns:a16="http://schemas.microsoft.com/office/drawing/2014/main" id="{74F12C30-CDA1-494D-8092-FA51B371B3E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2" y="1609"/>
              <a:ext cx="2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8" name="Line 238">
              <a:extLst>
                <a:ext uri="{FF2B5EF4-FFF2-40B4-BE49-F238E27FC236}">
                  <a16:creationId xmlns:a16="http://schemas.microsoft.com/office/drawing/2014/main" id="{F7631787-A215-487F-B983-CBA7D3204F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71" y="1605"/>
              <a:ext cx="2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199" name="Freeform 239">
              <a:extLst>
                <a:ext uri="{FF2B5EF4-FFF2-40B4-BE49-F238E27FC236}">
                  <a16:creationId xmlns:a16="http://schemas.microsoft.com/office/drawing/2014/main" id="{7B48B163-9CF7-436C-88A7-65CF354682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3" y="948"/>
              <a:ext cx="5" cy="10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3 w 5"/>
                <a:gd name="T5" fmla="*/ 5 h 11"/>
                <a:gd name="T6" fmla="*/ 2 w 5"/>
                <a:gd name="T7" fmla="*/ 9 h 11"/>
                <a:gd name="T8" fmla="*/ 0 w 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0" name="Line 240">
              <a:extLst>
                <a:ext uri="{FF2B5EF4-FFF2-40B4-BE49-F238E27FC236}">
                  <a16:creationId xmlns:a16="http://schemas.microsoft.com/office/drawing/2014/main" id="{EA2649A5-4A63-4A08-AB02-0521363FA647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5" y="905"/>
              <a:ext cx="263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1" name="Line 241">
              <a:extLst>
                <a:ext uri="{FF2B5EF4-FFF2-40B4-BE49-F238E27FC236}">
                  <a16:creationId xmlns:a16="http://schemas.microsoft.com/office/drawing/2014/main" id="{FF1F876B-B2C6-4C8F-A889-03308011EC7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89" y="899"/>
              <a:ext cx="261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2" name="Freeform 242">
              <a:extLst>
                <a:ext uri="{FF2B5EF4-FFF2-40B4-BE49-F238E27FC236}">
                  <a16:creationId xmlns:a16="http://schemas.microsoft.com/office/drawing/2014/main" id="{3EF7E4BE-A81E-4BC7-9B1F-F1281D4E4FA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" y="899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2 w 5"/>
                <a:gd name="T5" fmla="*/ 7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2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3" name="Line 243">
              <a:extLst>
                <a:ext uri="{FF2B5EF4-FFF2-40B4-BE49-F238E27FC236}">
                  <a16:creationId xmlns:a16="http://schemas.microsoft.com/office/drawing/2014/main" id="{8E750A4C-6AEE-4096-838B-FEC7FADA254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83" y="911"/>
              <a:ext cx="261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4" name="Freeform 244">
              <a:extLst>
                <a:ext uri="{FF2B5EF4-FFF2-40B4-BE49-F238E27FC236}">
                  <a16:creationId xmlns:a16="http://schemas.microsoft.com/office/drawing/2014/main" id="{20988ABE-F397-43B5-B39D-E05FD15B98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4" y="994"/>
              <a:ext cx="5" cy="10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5" name="Freeform 245">
              <a:extLst>
                <a:ext uri="{FF2B5EF4-FFF2-40B4-BE49-F238E27FC236}">
                  <a16:creationId xmlns:a16="http://schemas.microsoft.com/office/drawing/2014/main" id="{E1B8312A-6FB8-4BF8-BE95-26E126E755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" y="736"/>
              <a:ext cx="13" cy="2"/>
            </a:xfrm>
            <a:custGeom>
              <a:avLst/>
              <a:gdLst>
                <a:gd name="T0" fmla="*/ 12 w 12"/>
                <a:gd name="T1" fmla="*/ 2 h 2"/>
                <a:gd name="T2" fmla="*/ 9 w 12"/>
                <a:gd name="T3" fmla="*/ 0 h 2"/>
                <a:gd name="T4" fmla="*/ 7 w 12"/>
                <a:gd name="T5" fmla="*/ 0 h 2"/>
                <a:gd name="T6" fmla="*/ 3 w 12"/>
                <a:gd name="T7" fmla="*/ 2 h 2"/>
                <a:gd name="T8" fmla="*/ 0 w 1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6" name="Line 246">
              <a:extLst>
                <a:ext uri="{FF2B5EF4-FFF2-40B4-BE49-F238E27FC236}">
                  <a16:creationId xmlns:a16="http://schemas.microsoft.com/office/drawing/2014/main" id="{456DBE32-E5E4-441C-92E5-1B0EFB2D951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2" y="579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7" name="Line 247">
              <a:extLst>
                <a:ext uri="{FF2B5EF4-FFF2-40B4-BE49-F238E27FC236}">
                  <a16:creationId xmlns:a16="http://schemas.microsoft.com/office/drawing/2014/main" id="{670905CA-CE6C-4CE7-A130-8BE1BF055DB7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89" y="579"/>
              <a:ext cx="2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8" name="Line 248">
              <a:extLst>
                <a:ext uri="{FF2B5EF4-FFF2-40B4-BE49-F238E27FC236}">
                  <a16:creationId xmlns:a16="http://schemas.microsoft.com/office/drawing/2014/main" id="{DD4D6C3D-DFB2-402D-89FE-5BA387930E9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876" y="581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09" name="Freeform 249">
              <a:extLst>
                <a:ext uri="{FF2B5EF4-FFF2-40B4-BE49-F238E27FC236}">
                  <a16:creationId xmlns:a16="http://schemas.microsoft.com/office/drawing/2014/main" id="{E73D643C-EFE9-482B-97E7-BD32E13B79C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" y="897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0" name="Freeform 250">
              <a:extLst>
                <a:ext uri="{FF2B5EF4-FFF2-40B4-BE49-F238E27FC236}">
                  <a16:creationId xmlns:a16="http://schemas.microsoft.com/office/drawing/2014/main" id="{2545021E-B5CD-479B-9A86-53941C5CB5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2" y="601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4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1" name="Line 251">
              <a:extLst>
                <a:ext uri="{FF2B5EF4-FFF2-40B4-BE49-F238E27FC236}">
                  <a16:creationId xmlns:a16="http://schemas.microsoft.com/office/drawing/2014/main" id="{BFDB0590-882A-4819-9A6A-6936F08FA1C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2" y="573"/>
              <a:ext cx="265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2" name="Line 252">
              <a:extLst>
                <a:ext uri="{FF2B5EF4-FFF2-40B4-BE49-F238E27FC236}">
                  <a16:creationId xmlns:a16="http://schemas.microsoft.com/office/drawing/2014/main" id="{9F79347A-5606-48CC-80E9-A8CB685400B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1" y="579"/>
              <a:ext cx="265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3" name="Freeform 253">
              <a:extLst>
                <a:ext uri="{FF2B5EF4-FFF2-40B4-BE49-F238E27FC236}">
                  <a16:creationId xmlns:a16="http://schemas.microsoft.com/office/drawing/2014/main" id="{37C50366-692D-4C35-A521-F139CDADA5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5" y="659"/>
              <a:ext cx="5" cy="12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7 h 11"/>
                <a:gd name="T4" fmla="*/ 2 w 5"/>
                <a:gd name="T5" fmla="*/ 4 h 11"/>
                <a:gd name="T6" fmla="*/ 5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4" name="Line 254">
              <a:extLst>
                <a:ext uri="{FF2B5EF4-FFF2-40B4-BE49-F238E27FC236}">
                  <a16:creationId xmlns:a16="http://schemas.microsoft.com/office/drawing/2014/main" id="{48DADA46-0A6D-4216-B27B-063EC9F1921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894" y="568"/>
              <a:ext cx="266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5" name="Freeform 255">
              <a:extLst>
                <a:ext uri="{FF2B5EF4-FFF2-40B4-BE49-F238E27FC236}">
                  <a16:creationId xmlns:a16="http://schemas.microsoft.com/office/drawing/2014/main" id="{8AB0DC1A-1D66-49AD-97E2-170BC38539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3" y="1706"/>
              <a:ext cx="7" cy="6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1 h 5"/>
                <a:gd name="T4" fmla="*/ 5 w 7"/>
                <a:gd name="T5" fmla="*/ 3 h 5"/>
                <a:gd name="T6" fmla="*/ 4 w 7"/>
                <a:gd name="T7" fmla="*/ 5 h 5"/>
                <a:gd name="T8" fmla="*/ 0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6" name="Line 256">
              <a:extLst>
                <a:ext uri="{FF2B5EF4-FFF2-40B4-BE49-F238E27FC236}">
                  <a16:creationId xmlns:a16="http://schemas.microsoft.com/office/drawing/2014/main" id="{792E113B-2622-4964-8B69-079DCAA9FCF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4" y="1613"/>
              <a:ext cx="283" cy="19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7" name="Line 257">
              <a:extLst>
                <a:ext uri="{FF2B5EF4-FFF2-40B4-BE49-F238E27FC236}">
                  <a16:creationId xmlns:a16="http://schemas.microsoft.com/office/drawing/2014/main" id="{39D7D38B-6C2A-4391-97E5-27E0F095757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48" y="1609"/>
              <a:ext cx="281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8" name="Freeform 258">
              <a:extLst>
                <a:ext uri="{FF2B5EF4-FFF2-40B4-BE49-F238E27FC236}">
                  <a16:creationId xmlns:a16="http://schemas.microsoft.com/office/drawing/2014/main" id="{2EC6684C-05EC-43E4-ACB8-95DDEB88A3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" y="1805"/>
              <a:ext cx="7" cy="8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2 h 6"/>
                <a:gd name="T4" fmla="*/ 3 w 7"/>
                <a:gd name="T5" fmla="*/ 6 h 6"/>
                <a:gd name="T6" fmla="*/ 2 w 7"/>
                <a:gd name="T7" fmla="*/ 6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19" name="Line 259">
              <a:extLst>
                <a:ext uri="{FF2B5EF4-FFF2-40B4-BE49-F238E27FC236}">
                  <a16:creationId xmlns:a16="http://schemas.microsoft.com/office/drawing/2014/main" id="{C5340E49-470A-458B-B10C-927C120C7A2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1" y="1613"/>
              <a:ext cx="281" cy="2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0" name="Freeform 260">
              <a:extLst>
                <a:ext uri="{FF2B5EF4-FFF2-40B4-BE49-F238E27FC236}">
                  <a16:creationId xmlns:a16="http://schemas.microsoft.com/office/drawing/2014/main" id="{DAC845C6-3ACA-45C6-993C-717A317FAE3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2" y="1609"/>
              <a:ext cx="7" cy="4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1" name="Freeform 261">
              <a:extLst>
                <a:ext uri="{FF2B5EF4-FFF2-40B4-BE49-F238E27FC236}">
                  <a16:creationId xmlns:a16="http://schemas.microsoft.com/office/drawing/2014/main" id="{AB354EA7-D61F-4AD6-B5E6-615684B9353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9" y="1623"/>
              <a:ext cx="11" cy="2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0 h 2"/>
                <a:gd name="T4" fmla="*/ 5 w 11"/>
                <a:gd name="T5" fmla="*/ 2 h 2"/>
                <a:gd name="T6" fmla="*/ 2 w 11"/>
                <a:gd name="T7" fmla="*/ 0 h 2"/>
                <a:gd name="T8" fmla="*/ 0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2" name="Line 262">
              <a:extLst>
                <a:ext uri="{FF2B5EF4-FFF2-40B4-BE49-F238E27FC236}">
                  <a16:creationId xmlns:a16="http://schemas.microsoft.com/office/drawing/2014/main" id="{E775D562-6074-4DB2-938D-D4E0E227905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1" y="1503"/>
              <a:ext cx="5" cy="3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3" name="Line 263">
              <a:extLst>
                <a:ext uri="{FF2B5EF4-FFF2-40B4-BE49-F238E27FC236}">
                  <a16:creationId xmlns:a16="http://schemas.microsoft.com/office/drawing/2014/main" id="{8E810491-B7ED-4585-96F3-E3FC2AD883B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48" y="1497"/>
              <a:ext cx="5" cy="3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4" name="Freeform 264">
              <a:extLst>
                <a:ext uri="{FF2B5EF4-FFF2-40B4-BE49-F238E27FC236}">
                  <a16:creationId xmlns:a16="http://schemas.microsoft.com/office/drawing/2014/main" id="{0AE40B3E-5F06-46CF-9550-D5AE0D4656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" y="1497"/>
              <a:ext cx="13" cy="6"/>
            </a:xfrm>
            <a:custGeom>
              <a:avLst/>
              <a:gdLst>
                <a:gd name="T0" fmla="*/ 12 w 12"/>
                <a:gd name="T1" fmla="*/ 0 h 7"/>
                <a:gd name="T2" fmla="*/ 9 w 12"/>
                <a:gd name="T3" fmla="*/ 4 h 7"/>
                <a:gd name="T4" fmla="*/ 3 w 12"/>
                <a:gd name="T5" fmla="*/ 6 h 7"/>
                <a:gd name="T6" fmla="*/ 0 w 1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9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5" name="Line 265">
              <a:extLst>
                <a:ext uri="{FF2B5EF4-FFF2-40B4-BE49-F238E27FC236}">
                  <a16:creationId xmlns:a16="http://schemas.microsoft.com/office/drawing/2014/main" id="{D0450E1A-5C58-4E5B-8664-752CA7DF65C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35" y="1503"/>
              <a:ext cx="5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6" name="Freeform 266">
              <a:extLst>
                <a:ext uri="{FF2B5EF4-FFF2-40B4-BE49-F238E27FC236}">
                  <a16:creationId xmlns:a16="http://schemas.microsoft.com/office/drawing/2014/main" id="{E69C3E02-727D-4417-8F92-F68D9227AB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5" y="1805"/>
              <a:ext cx="13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7" name="Freeform 267">
              <a:extLst>
                <a:ext uri="{FF2B5EF4-FFF2-40B4-BE49-F238E27FC236}">
                  <a16:creationId xmlns:a16="http://schemas.microsoft.com/office/drawing/2014/main" id="{5A882A65-6FD2-4249-80F2-38AD81CE3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" y="868"/>
              <a:ext cx="13" cy="2"/>
            </a:xfrm>
            <a:custGeom>
              <a:avLst/>
              <a:gdLst>
                <a:gd name="T0" fmla="*/ 13 w 13"/>
                <a:gd name="T1" fmla="*/ 0 h 1"/>
                <a:gd name="T2" fmla="*/ 9 w 13"/>
                <a:gd name="T3" fmla="*/ 0 h 1"/>
                <a:gd name="T4" fmla="*/ 7 w 13"/>
                <a:gd name="T5" fmla="*/ 0 h 1"/>
                <a:gd name="T6" fmla="*/ 4 w 13"/>
                <a:gd name="T7" fmla="*/ 0 h 1"/>
                <a:gd name="T8" fmla="*/ 0 w 1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8" name="Line 268">
              <a:extLst>
                <a:ext uri="{FF2B5EF4-FFF2-40B4-BE49-F238E27FC236}">
                  <a16:creationId xmlns:a16="http://schemas.microsoft.com/office/drawing/2014/main" id="{FA4BF1D2-ED6B-4A53-91A1-FD0FFA3EF02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55" y="672"/>
              <a:ext cx="7" cy="32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29" name="Line 269">
              <a:extLst>
                <a:ext uri="{FF2B5EF4-FFF2-40B4-BE49-F238E27FC236}">
                  <a16:creationId xmlns:a16="http://schemas.microsoft.com/office/drawing/2014/main" id="{5EB760F8-0351-4F4E-9D5E-70DE826E524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2" y="670"/>
              <a:ext cx="5" cy="3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0" name="Freeform 270">
              <a:extLst>
                <a:ext uri="{FF2B5EF4-FFF2-40B4-BE49-F238E27FC236}">
                  <a16:creationId xmlns:a16="http://schemas.microsoft.com/office/drawing/2014/main" id="{8E226F5C-EB09-4E7E-B4A7-9D6F09B378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5" y="670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2 h 2"/>
                <a:gd name="T4" fmla="*/ 3 w 12"/>
                <a:gd name="T5" fmla="*/ 2 h 2"/>
                <a:gd name="T6" fmla="*/ 0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1" name="Line 271">
              <a:extLst>
                <a:ext uri="{FF2B5EF4-FFF2-40B4-BE49-F238E27FC236}">
                  <a16:creationId xmlns:a16="http://schemas.microsoft.com/office/drawing/2014/main" id="{F3B19A3A-1FDE-4C90-8FFF-6B37ED513CE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50" y="670"/>
              <a:ext cx="5" cy="3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2" name="Freeform 272">
              <a:extLst>
                <a:ext uri="{FF2B5EF4-FFF2-40B4-BE49-F238E27FC236}">
                  <a16:creationId xmlns:a16="http://schemas.microsoft.com/office/drawing/2014/main" id="{7D27C300-1F6D-4C41-8669-E3C19751599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0" y="994"/>
              <a:ext cx="13" cy="6"/>
            </a:xfrm>
            <a:custGeom>
              <a:avLst/>
              <a:gdLst>
                <a:gd name="T0" fmla="*/ 12 w 12"/>
                <a:gd name="T1" fmla="*/ 7 h 7"/>
                <a:gd name="T2" fmla="*/ 7 w 12"/>
                <a:gd name="T3" fmla="*/ 5 h 7"/>
                <a:gd name="T4" fmla="*/ 3 w 12"/>
                <a:gd name="T5" fmla="*/ 3 h 7"/>
                <a:gd name="T6" fmla="*/ 0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3" name="Freeform 273">
              <a:extLst>
                <a:ext uri="{FF2B5EF4-FFF2-40B4-BE49-F238E27FC236}">
                  <a16:creationId xmlns:a16="http://schemas.microsoft.com/office/drawing/2014/main" id="{46EA147F-CE6E-4DF8-8E86-151A95FAEB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8" y="572"/>
              <a:ext cx="7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8 h 12"/>
                <a:gd name="T4" fmla="*/ 6 w 7"/>
                <a:gd name="T5" fmla="*/ 4 h 12"/>
                <a:gd name="T6" fmla="*/ 4 w 7"/>
                <a:gd name="T7" fmla="*/ 2 h 12"/>
                <a:gd name="T8" fmla="*/ 0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4" name="Line 274">
              <a:extLst>
                <a:ext uri="{FF2B5EF4-FFF2-40B4-BE49-F238E27FC236}">
                  <a16:creationId xmlns:a16="http://schemas.microsoft.com/office/drawing/2014/main" id="{C42B4F53-8CD2-4D1D-8B2A-03288D772EA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6" y="490"/>
              <a:ext cx="293" cy="17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5" name="Line 275">
              <a:extLst>
                <a:ext uri="{FF2B5EF4-FFF2-40B4-BE49-F238E27FC236}">
                  <a16:creationId xmlns:a16="http://schemas.microsoft.com/office/drawing/2014/main" id="{74647602-80D1-434F-A880-B5A6EB9C13F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168" y="500"/>
              <a:ext cx="292" cy="1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6" name="Freeform 276">
              <a:extLst>
                <a:ext uri="{FF2B5EF4-FFF2-40B4-BE49-F238E27FC236}">
                  <a16:creationId xmlns:a16="http://schemas.microsoft.com/office/drawing/2014/main" id="{AF8A424C-5488-48F0-A41E-6F8A7E805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" y="488"/>
              <a:ext cx="4" cy="12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5 h 11"/>
                <a:gd name="T4" fmla="*/ 4 w 5"/>
                <a:gd name="T5" fmla="*/ 1 h 11"/>
                <a:gd name="T6" fmla="*/ 0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5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7" name="Line 277">
              <a:extLst>
                <a:ext uri="{FF2B5EF4-FFF2-40B4-BE49-F238E27FC236}">
                  <a16:creationId xmlns:a16="http://schemas.microsoft.com/office/drawing/2014/main" id="{FF9CD13E-7C4F-40B8-AA66-7E6DF28DBD5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161" y="488"/>
              <a:ext cx="295" cy="1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8" name="Freeform 278">
              <a:extLst>
                <a:ext uri="{FF2B5EF4-FFF2-40B4-BE49-F238E27FC236}">
                  <a16:creationId xmlns:a16="http://schemas.microsoft.com/office/drawing/2014/main" id="{83BCB053-22A2-428D-A9EB-0D21AA49D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1" y="659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4 w 7"/>
                <a:gd name="T3" fmla="*/ 2 h 11"/>
                <a:gd name="T4" fmla="*/ 7 w 7"/>
                <a:gd name="T5" fmla="*/ 5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4" y="2"/>
                  </a:lnTo>
                  <a:lnTo>
                    <a:pt x="7" y="5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39" name="Freeform 279">
              <a:extLst>
                <a:ext uri="{FF2B5EF4-FFF2-40B4-BE49-F238E27FC236}">
                  <a16:creationId xmlns:a16="http://schemas.microsoft.com/office/drawing/2014/main" id="{914B34EF-0B2B-4CCD-84F2-2C6D8879AF2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" y="692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0" name="Line 280">
              <a:extLst>
                <a:ext uri="{FF2B5EF4-FFF2-40B4-BE49-F238E27FC236}">
                  <a16:creationId xmlns:a16="http://schemas.microsoft.com/office/drawing/2014/main" id="{9332FB87-7372-4B62-AB72-ADE8350F107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2" y="496"/>
              <a:ext cx="9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1" name="Freeform 281">
              <a:extLst>
                <a:ext uri="{FF2B5EF4-FFF2-40B4-BE49-F238E27FC236}">
                  <a16:creationId xmlns:a16="http://schemas.microsoft.com/office/drawing/2014/main" id="{F772487B-269E-40AD-B4A4-FF5661352B2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9" y="494"/>
              <a:ext cx="2" cy="6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2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2" name="Line 282">
              <a:extLst>
                <a:ext uri="{FF2B5EF4-FFF2-40B4-BE49-F238E27FC236}">
                  <a16:creationId xmlns:a16="http://schemas.microsoft.com/office/drawing/2014/main" id="{122B9F35-6952-4A1E-8C82-586FF0DADFA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2" y="500"/>
              <a:ext cx="7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3" name="Freeform 283">
              <a:extLst>
                <a:ext uri="{FF2B5EF4-FFF2-40B4-BE49-F238E27FC236}">
                  <a16:creationId xmlns:a16="http://schemas.microsoft.com/office/drawing/2014/main" id="{BAFB9D3A-D573-4997-9178-402E59EB5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5" y="434"/>
              <a:ext cx="4" cy="0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4" name="Line 284">
              <a:extLst>
                <a:ext uri="{FF2B5EF4-FFF2-40B4-BE49-F238E27FC236}">
                  <a16:creationId xmlns:a16="http://schemas.microsoft.com/office/drawing/2014/main" id="{16CE396B-18FE-4FBF-A0AA-AFB50CF0682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195" y="403"/>
              <a:ext cx="26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5" name="Line 285">
              <a:extLst>
                <a:ext uri="{FF2B5EF4-FFF2-40B4-BE49-F238E27FC236}">
                  <a16:creationId xmlns:a16="http://schemas.microsoft.com/office/drawing/2014/main" id="{95E74048-D090-49CA-BB72-FD711B4B985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191" y="403"/>
              <a:ext cx="26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6" name="Freeform 286">
              <a:extLst>
                <a:ext uri="{FF2B5EF4-FFF2-40B4-BE49-F238E27FC236}">
                  <a16:creationId xmlns:a16="http://schemas.microsoft.com/office/drawing/2014/main" id="{2E89BA7F-446D-4E53-8DE5-67DD8CFCE57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" y="488"/>
              <a:ext cx="4" cy="6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4 w 4"/>
                <a:gd name="T5" fmla="*/ 0 h 5"/>
                <a:gd name="T6" fmla="*/ 4 w 4"/>
                <a:gd name="T7" fmla="*/ 3 h 5"/>
                <a:gd name="T8" fmla="*/ 4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7" name="Freeform 287">
              <a:extLst>
                <a:ext uri="{FF2B5EF4-FFF2-40B4-BE49-F238E27FC236}">
                  <a16:creationId xmlns:a16="http://schemas.microsoft.com/office/drawing/2014/main" id="{74279A91-87BF-4FBA-9053-5CEDAA1A04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4" y="142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8" name="Line 288">
              <a:extLst>
                <a:ext uri="{FF2B5EF4-FFF2-40B4-BE49-F238E27FC236}">
                  <a16:creationId xmlns:a16="http://schemas.microsoft.com/office/drawing/2014/main" id="{68813826-CAAE-460C-9C67-F05FC9B4D64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31" y="1307"/>
              <a:ext cx="9" cy="3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49" name="Line 289">
              <a:extLst>
                <a:ext uri="{FF2B5EF4-FFF2-40B4-BE49-F238E27FC236}">
                  <a16:creationId xmlns:a16="http://schemas.microsoft.com/office/drawing/2014/main" id="{2386F25A-B33B-4F98-8428-CCCA288519B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29" y="1307"/>
              <a:ext cx="9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0" name="Freeform 290">
              <a:extLst>
                <a:ext uri="{FF2B5EF4-FFF2-40B4-BE49-F238E27FC236}">
                  <a16:creationId xmlns:a16="http://schemas.microsoft.com/office/drawing/2014/main" id="{895C3381-97E2-4AB8-B771-508D6B4678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6" y="758"/>
              <a:ext cx="7" cy="1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0 h 10"/>
                <a:gd name="T4" fmla="*/ 6 w 7"/>
                <a:gd name="T5" fmla="*/ 4 h 10"/>
                <a:gd name="T6" fmla="*/ 6 w 7"/>
                <a:gd name="T7" fmla="*/ 6 h 10"/>
                <a:gd name="T8" fmla="*/ 7 w 7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1" name="Line 291">
              <a:extLst>
                <a:ext uri="{FF2B5EF4-FFF2-40B4-BE49-F238E27FC236}">
                  <a16:creationId xmlns:a16="http://schemas.microsoft.com/office/drawing/2014/main" id="{783844BC-8FF3-43DB-9157-3E9A2720E1A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8" y="705"/>
              <a:ext cx="184" cy="1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2" name="Line 292">
              <a:extLst>
                <a:ext uri="{FF2B5EF4-FFF2-40B4-BE49-F238E27FC236}">
                  <a16:creationId xmlns:a16="http://schemas.microsoft.com/office/drawing/2014/main" id="{EFACF055-0158-47F6-991C-B360AF4FD55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456" y="701"/>
              <a:ext cx="180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3" name="Freeform 293">
              <a:extLst>
                <a:ext uri="{FF2B5EF4-FFF2-40B4-BE49-F238E27FC236}">
                  <a16:creationId xmlns:a16="http://schemas.microsoft.com/office/drawing/2014/main" id="{C2283383-A92C-464B-BC1A-71AF556BF8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6" y="812"/>
              <a:ext cx="2" cy="16"/>
            </a:xfrm>
            <a:custGeom>
              <a:avLst/>
              <a:gdLst>
                <a:gd name="T0" fmla="*/ 0 w 2"/>
                <a:gd name="T1" fmla="*/ 0 h 15"/>
                <a:gd name="T2" fmla="*/ 2 w 2"/>
                <a:gd name="T3" fmla="*/ 6 h 15"/>
                <a:gd name="T4" fmla="*/ 2 w 2"/>
                <a:gd name="T5" fmla="*/ 9 h 15"/>
                <a:gd name="T6" fmla="*/ 2 w 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2" y="1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4" name="Line 294">
              <a:extLst>
                <a:ext uri="{FF2B5EF4-FFF2-40B4-BE49-F238E27FC236}">
                  <a16:creationId xmlns:a16="http://schemas.microsoft.com/office/drawing/2014/main" id="{320B62D2-350D-4B11-BCC8-390AE225E09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58" y="713"/>
              <a:ext cx="185" cy="1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5" name="Freeform 295">
              <a:extLst>
                <a:ext uri="{FF2B5EF4-FFF2-40B4-BE49-F238E27FC236}">
                  <a16:creationId xmlns:a16="http://schemas.microsoft.com/office/drawing/2014/main" id="{991741D9-6A52-465B-9C01-2B17FC49B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6" y="701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5 w 7"/>
                <a:gd name="T3" fmla="*/ 6 h 11"/>
                <a:gd name="T4" fmla="*/ 3 w 7"/>
                <a:gd name="T5" fmla="*/ 2 h 11"/>
                <a:gd name="T6" fmla="*/ 0 w 7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6" name="Freeform 296">
              <a:extLst>
                <a:ext uri="{FF2B5EF4-FFF2-40B4-BE49-F238E27FC236}">
                  <a16:creationId xmlns:a16="http://schemas.microsoft.com/office/drawing/2014/main" id="{C03B3A7B-DD95-4207-9FCA-95E88D11A5B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2" y="938"/>
              <a:ext cx="4" cy="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2 h 6"/>
                <a:gd name="T4" fmla="*/ 4 w 4"/>
                <a:gd name="T5" fmla="*/ 4 h 6"/>
                <a:gd name="T6" fmla="*/ 4 w 4"/>
                <a:gd name="T7" fmla="*/ 4 h 6"/>
                <a:gd name="T8" fmla="*/ 2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7" name="Line 297">
              <a:extLst>
                <a:ext uri="{FF2B5EF4-FFF2-40B4-BE49-F238E27FC236}">
                  <a16:creationId xmlns:a16="http://schemas.microsoft.com/office/drawing/2014/main" id="{BB672111-C8BC-4906-9C3C-B1D7B7BA085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627" y="709"/>
              <a:ext cx="16" cy="46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8" name="Line 298">
              <a:extLst>
                <a:ext uri="{FF2B5EF4-FFF2-40B4-BE49-F238E27FC236}">
                  <a16:creationId xmlns:a16="http://schemas.microsoft.com/office/drawing/2014/main" id="{2C26121D-6799-4E48-A6A5-4C20D10490A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623" y="707"/>
              <a:ext cx="16" cy="4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59" name="Freeform 299">
              <a:extLst>
                <a:ext uri="{FF2B5EF4-FFF2-40B4-BE49-F238E27FC236}">
                  <a16:creationId xmlns:a16="http://schemas.microsoft.com/office/drawing/2014/main" id="{5269A87C-7D20-4EAB-A3AC-3C7ACD152C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7"/>
              <a:ext cx="4" cy="6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2 h 5"/>
                <a:gd name="T6" fmla="*/ 4 w 4"/>
                <a:gd name="T7" fmla="*/ 3 h 5"/>
                <a:gd name="T8" fmla="*/ 4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0" name="Line 300">
              <a:extLst>
                <a:ext uri="{FF2B5EF4-FFF2-40B4-BE49-F238E27FC236}">
                  <a16:creationId xmlns:a16="http://schemas.microsoft.com/office/drawing/2014/main" id="{83403B46-CD9D-4330-896D-22A24BC42DD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625" y="713"/>
              <a:ext cx="18" cy="4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1" name="Freeform 301">
              <a:extLst>
                <a:ext uri="{FF2B5EF4-FFF2-40B4-BE49-F238E27FC236}">
                  <a16:creationId xmlns:a16="http://schemas.microsoft.com/office/drawing/2014/main" id="{F93CBA9F-01A1-408B-B825-0D0579297D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3" y="1167"/>
              <a:ext cx="4" cy="6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3 w 3"/>
                <a:gd name="T5" fmla="*/ 2 h 5"/>
                <a:gd name="T6" fmla="*/ 1 w 3"/>
                <a:gd name="T7" fmla="*/ 2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2" name="Freeform 302">
              <a:extLst>
                <a:ext uri="{FF2B5EF4-FFF2-40B4-BE49-F238E27FC236}">
                  <a16:creationId xmlns:a16="http://schemas.microsoft.com/office/drawing/2014/main" id="{5360C0DE-C6B7-4A2D-A0E4-FB0CC22ADFF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6" y="659"/>
              <a:ext cx="5" cy="6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4 w 5"/>
                <a:gd name="T5" fmla="*/ 2 h 5"/>
                <a:gd name="T6" fmla="*/ 2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3" name="Line 303">
              <a:extLst>
                <a:ext uri="{FF2B5EF4-FFF2-40B4-BE49-F238E27FC236}">
                  <a16:creationId xmlns:a16="http://schemas.microsoft.com/office/drawing/2014/main" id="{517B6160-5A79-4446-9C0F-C1B326329E9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9" y="643"/>
              <a:ext cx="180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4" name="Line 304">
              <a:extLst>
                <a:ext uri="{FF2B5EF4-FFF2-40B4-BE49-F238E27FC236}">
                  <a16:creationId xmlns:a16="http://schemas.microsoft.com/office/drawing/2014/main" id="{14DDE19A-00FD-40AF-A1C1-1E6EC8C6AC9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459" y="647"/>
              <a:ext cx="180" cy="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5" name="Line 305">
              <a:extLst>
                <a:ext uri="{FF2B5EF4-FFF2-40B4-BE49-F238E27FC236}">
                  <a16:creationId xmlns:a16="http://schemas.microsoft.com/office/drawing/2014/main" id="{D0C0FA85-C891-4211-8583-51F382F6B9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5459" y="643"/>
              <a:ext cx="176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6" name="Freeform 306">
              <a:extLst>
                <a:ext uri="{FF2B5EF4-FFF2-40B4-BE49-F238E27FC236}">
                  <a16:creationId xmlns:a16="http://schemas.microsoft.com/office/drawing/2014/main" id="{F32A89E7-F3CA-4CBD-9174-A4D1D6A2199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6" y="701"/>
              <a:ext cx="4" cy="6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0 h 6"/>
                <a:gd name="T6" fmla="*/ 3 w 3"/>
                <a:gd name="T7" fmla="*/ 4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7" name="Freeform 307">
              <a:extLst>
                <a:ext uri="{FF2B5EF4-FFF2-40B4-BE49-F238E27FC236}">
                  <a16:creationId xmlns:a16="http://schemas.microsoft.com/office/drawing/2014/main" id="{0A3646D0-3C62-4E1B-BF81-F68D221D4BC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1" y="1231"/>
              <a:ext cx="7" cy="6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8" name="Line 308">
              <a:extLst>
                <a:ext uri="{FF2B5EF4-FFF2-40B4-BE49-F238E27FC236}">
                  <a16:creationId xmlns:a16="http://schemas.microsoft.com/office/drawing/2014/main" id="{4BDC8FF9-D8D7-4C46-8CE9-DF93F112EACA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43" y="1179"/>
              <a:ext cx="180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69" name="Line 309">
              <a:extLst>
                <a:ext uri="{FF2B5EF4-FFF2-40B4-BE49-F238E27FC236}">
                  <a16:creationId xmlns:a16="http://schemas.microsoft.com/office/drawing/2014/main" id="{D4951BEF-BBDF-4B06-AA6A-B1EE66715B5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5441" y="1179"/>
              <a:ext cx="176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0" name="Freeform 310">
              <a:extLst>
                <a:ext uri="{FF2B5EF4-FFF2-40B4-BE49-F238E27FC236}">
                  <a16:creationId xmlns:a16="http://schemas.microsoft.com/office/drawing/2014/main" id="{1FF36073-AECF-4C39-B5B7-858861304A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" y="1173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1" name="Freeform 311">
              <a:extLst>
                <a:ext uri="{FF2B5EF4-FFF2-40B4-BE49-F238E27FC236}">
                  <a16:creationId xmlns:a16="http://schemas.microsoft.com/office/drawing/2014/main" id="{FFBE41EC-4929-42F8-8136-FC677B159B3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" y="1295"/>
              <a:ext cx="4" cy="4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2 w 4"/>
                <a:gd name="T7" fmla="*/ 1 h 3"/>
                <a:gd name="T8" fmla="*/ 4 w 4"/>
                <a:gd name="T9" fmla="*/ 0 h 3"/>
                <a:gd name="T10" fmla="*/ 2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2" name="Freeform 312">
              <a:extLst>
                <a:ext uri="{FF2B5EF4-FFF2-40B4-BE49-F238E27FC236}">
                  <a16:creationId xmlns:a16="http://schemas.microsoft.com/office/drawing/2014/main" id="{C684ABAC-4CB6-4A55-B4A3-B30AE28B9D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" y="1167"/>
              <a:ext cx="5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3" name="Freeform 313">
              <a:extLst>
                <a:ext uri="{FF2B5EF4-FFF2-40B4-BE49-F238E27FC236}">
                  <a16:creationId xmlns:a16="http://schemas.microsoft.com/office/drawing/2014/main" id="{21E7FFC6-78C1-453D-A1AD-522CD082D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0" y="1256"/>
              <a:ext cx="5" cy="10"/>
            </a:xfrm>
            <a:custGeom>
              <a:avLst/>
              <a:gdLst>
                <a:gd name="T0" fmla="*/ 5 w 5"/>
                <a:gd name="T1" fmla="*/ 9 h 9"/>
                <a:gd name="T2" fmla="*/ 2 w 5"/>
                <a:gd name="T3" fmla="*/ 7 h 9"/>
                <a:gd name="T4" fmla="*/ 0 w 5"/>
                <a:gd name="T5" fmla="*/ 4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4" name="Freeform 314">
              <a:extLst>
                <a:ext uri="{FF2B5EF4-FFF2-40B4-BE49-F238E27FC236}">
                  <a16:creationId xmlns:a16="http://schemas.microsoft.com/office/drawing/2014/main" id="{BA875A85-4A5E-455E-84B8-A487F83A43DE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6" y="1559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5" name="Line 315">
              <a:extLst>
                <a:ext uri="{FF2B5EF4-FFF2-40B4-BE49-F238E27FC236}">
                  <a16:creationId xmlns:a16="http://schemas.microsoft.com/office/drawing/2014/main" id="{841D7379-1F89-4D05-820D-07A92664DE3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5" y="1499"/>
              <a:ext cx="198" cy="1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6" name="Line 316">
              <a:extLst>
                <a:ext uri="{FF2B5EF4-FFF2-40B4-BE49-F238E27FC236}">
                  <a16:creationId xmlns:a16="http://schemas.microsoft.com/office/drawing/2014/main" id="{C3BCA9E8-2FE7-4AB3-98D3-6873CF67BE3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39" y="1501"/>
              <a:ext cx="196" cy="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7" name="Freeform 317">
              <a:extLst>
                <a:ext uri="{FF2B5EF4-FFF2-40B4-BE49-F238E27FC236}">
                  <a16:creationId xmlns:a16="http://schemas.microsoft.com/office/drawing/2014/main" id="{90C8AB60-A822-4DFD-B91D-48E740D8713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5" y="1491"/>
              <a:ext cx="13" cy="10"/>
            </a:xfrm>
            <a:custGeom>
              <a:avLst/>
              <a:gdLst>
                <a:gd name="T0" fmla="*/ 0 w 12"/>
                <a:gd name="T1" fmla="*/ 10 h 10"/>
                <a:gd name="T2" fmla="*/ 3 w 12"/>
                <a:gd name="T3" fmla="*/ 10 h 10"/>
                <a:gd name="T4" fmla="*/ 7 w 12"/>
                <a:gd name="T5" fmla="*/ 8 h 10"/>
                <a:gd name="T6" fmla="*/ 10 w 12"/>
                <a:gd name="T7" fmla="*/ 4 h 10"/>
                <a:gd name="T8" fmla="*/ 12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3" y="10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8" name="Line 318">
              <a:extLst>
                <a:ext uri="{FF2B5EF4-FFF2-40B4-BE49-F238E27FC236}">
                  <a16:creationId xmlns:a16="http://schemas.microsoft.com/office/drawing/2014/main" id="{3A0E84D5-76DB-40F2-A680-93A9DAF9E91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6" y="1491"/>
              <a:ext cx="202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79" name="Freeform 319">
              <a:extLst>
                <a:ext uri="{FF2B5EF4-FFF2-40B4-BE49-F238E27FC236}">
                  <a16:creationId xmlns:a16="http://schemas.microsoft.com/office/drawing/2014/main" id="{FA906459-6064-40F0-A3E1-5CE5E272B4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9" y="1625"/>
              <a:ext cx="7" cy="6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5 w 7"/>
                <a:gd name="T5" fmla="*/ 5 h 7"/>
                <a:gd name="T6" fmla="*/ 4 w 7"/>
                <a:gd name="T7" fmla="*/ 7 h 7"/>
                <a:gd name="T8" fmla="*/ 0 w 7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0" name="Freeform 320">
              <a:extLst>
                <a:ext uri="{FF2B5EF4-FFF2-40B4-BE49-F238E27FC236}">
                  <a16:creationId xmlns:a16="http://schemas.microsoft.com/office/drawing/2014/main" id="{F380F688-B309-4E68-81A5-572F425D40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1" y="1312"/>
              <a:ext cx="4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1" name="Line 321">
              <a:extLst>
                <a:ext uri="{FF2B5EF4-FFF2-40B4-BE49-F238E27FC236}">
                  <a16:creationId xmlns:a16="http://schemas.microsoft.com/office/drawing/2014/main" id="{A9D2B6CC-79D6-4F61-ACF1-9975E469089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32" y="1266"/>
              <a:ext cx="241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2" name="Freeform 322">
              <a:extLst>
                <a:ext uri="{FF2B5EF4-FFF2-40B4-BE49-F238E27FC236}">
                  <a16:creationId xmlns:a16="http://schemas.microsoft.com/office/drawing/2014/main" id="{425B7572-F627-4848-840D-FB93F1DB3E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0" y="1262"/>
              <a:ext cx="5" cy="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 h 5"/>
                <a:gd name="T4" fmla="*/ 2 w 5"/>
                <a:gd name="T5" fmla="*/ 3 h 5"/>
                <a:gd name="T6" fmla="*/ 3 w 5"/>
                <a:gd name="T7" fmla="*/ 5 h 5"/>
                <a:gd name="T8" fmla="*/ 5 w 5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3" name="Line 323">
              <a:extLst>
                <a:ext uri="{FF2B5EF4-FFF2-40B4-BE49-F238E27FC236}">
                  <a16:creationId xmlns:a16="http://schemas.microsoft.com/office/drawing/2014/main" id="{57BBCEB7-6D8A-4F11-A1A9-522D231A2EC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36" y="1266"/>
              <a:ext cx="23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4" name="Freeform 324">
              <a:extLst>
                <a:ext uri="{FF2B5EF4-FFF2-40B4-BE49-F238E27FC236}">
                  <a16:creationId xmlns:a16="http://schemas.microsoft.com/office/drawing/2014/main" id="{9C77708E-6F70-4A37-BDCB-0CA45A3315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3" y="1361"/>
              <a:ext cx="2" cy="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5" name="Freeform 325">
              <a:extLst>
                <a:ext uri="{FF2B5EF4-FFF2-40B4-BE49-F238E27FC236}">
                  <a16:creationId xmlns:a16="http://schemas.microsoft.com/office/drawing/2014/main" id="{2EFA1D70-6FA4-475B-BC37-A07921CED4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1" y="1025"/>
              <a:ext cx="4" cy="6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2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6" name="Line 326">
              <a:extLst>
                <a:ext uri="{FF2B5EF4-FFF2-40B4-BE49-F238E27FC236}">
                  <a16:creationId xmlns:a16="http://schemas.microsoft.com/office/drawing/2014/main" id="{0C36AE83-22F7-4659-B195-DF447AF0A04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16" y="795"/>
              <a:ext cx="11" cy="4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7" name="Freeform 327">
              <a:extLst>
                <a:ext uri="{FF2B5EF4-FFF2-40B4-BE49-F238E27FC236}">
                  <a16:creationId xmlns:a16="http://schemas.microsoft.com/office/drawing/2014/main" id="{3490A2C4-6622-49E8-BE63-796C1E1E4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93"/>
              <a:ext cx="2" cy="6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2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8" name="Line 328">
              <a:extLst>
                <a:ext uri="{FF2B5EF4-FFF2-40B4-BE49-F238E27FC236}">
                  <a16:creationId xmlns:a16="http://schemas.microsoft.com/office/drawing/2014/main" id="{FB311A1C-3218-4C7D-AFE2-565BAAAA7F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18" y="793"/>
              <a:ext cx="13" cy="4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89" name="Freeform 329">
              <a:extLst>
                <a:ext uri="{FF2B5EF4-FFF2-40B4-BE49-F238E27FC236}">
                  <a16:creationId xmlns:a16="http://schemas.microsoft.com/office/drawing/2014/main" id="{2D0F8D07-B84A-4A94-9B39-BD367C762A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56"/>
              <a:ext cx="2" cy="6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0" name="Freeform 330">
              <a:extLst>
                <a:ext uri="{FF2B5EF4-FFF2-40B4-BE49-F238E27FC236}">
                  <a16:creationId xmlns:a16="http://schemas.microsoft.com/office/drawing/2014/main" id="{1299C44D-8CB5-4B3F-9D32-3F3C0C7E15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384"/>
              <a:ext cx="13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8 w 12"/>
                <a:gd name="T7" fmla="*/ 0 h 2"/>
                <a:gd name="T8" fmla="*/ 12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1" name="Line 331">
              <a:extLst>
                <a:ext uri="{FF2B5EF4-FFF2-40B4-BE49-F238E27FC236}">
                  <a16:creationId xmlns:a16="http://schemas.microsoft.com/office/drawing/2014/main" id="{5590B2CA-8F9B-4506-96BF-8143B5AFF9B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1" y="1142"/>
              <a:ext cx="4" cy="4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2" name="Line 332">
              <a:extLst>
                <a:ext uri="{FF2B5EF4-FFF2-40B4-BE49-F238E27FC236}">
                  <a16:creationId xmlns:a16="http://schemas.microsoft.com/office/drawing/2014/main" id="{F85BE136-B6E3-4366-8DAA-1931B6AC8D26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34" y="1140"/>
              <a:ext cx="4" cy="48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3" name="Freeform 333">
              <a:extLst>
                <a:ext uri="{FF2B5EF4-FFF2-40B4-BE49-F238E27FC236}">
                  <a16:creationId xmlns:a16="http://schemas.microsoft.com/office/drawing/2014/main" id="{95E9E513-4A37-4BC4-83DC-F19ECDBDE7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5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4" name="Line 334">
              <a:extLst>
                <a:ext uri="{FF2B5EF4-FFF2-40B4-BE49-F238E27FC236}">
                  <a16:creationId xmlns:a16="http://schemas.microsoft.com/office/drawing/2014/main" id="{709C92D1-47E5-4E8F-9FC3-1472C4F47CE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46" y="1140"/>
              <a:ext cx="4" cy="4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5" name="Freeform 335">
              <a:extLst>
                <a:ext uri="{FF2B5EF4-FFF2-40B4-BE49-F238E27FC236}">
                  <a16:creationId xmlns:a16="http://schemas.microsoft.com/office/drawing/2014/main" id="{F3B65E35-0F7F-4EE0-A1E9-6A467268A31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7" y="1140"/>
              <a:ext cx="13" cy="2"/>
            </a:xfrm>
            <a:custGeom>
              <a:avLst/>
              <a:gdLst>
                <a:gd name="T0" fmla="*/ 13 w 13"/>
                <a:gd name="T1" fmla="*/ 0 h 2"/>
                <a:gd name="T2" fmla="*/ 9 w 13"/>
                <a:gd name="T3" fmla="*/ 2 h 2"/>
                <a:gd name="T4" fmla="*/ 6 w 13"/>
                <a:gd name="T5" fmla="*/ 2 h 2"/>
                <a:gd name="T6" fmla="*/ 0 w 1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6" name="Freeform 336">
              <a:extLst>
                <a:ext uri="{FF2B5EF4-FFF2-40B4-BE49-F238E27FC236}">
                  <a16:creationId xmlns:a16="http://schemas.microsoft.com/office/drawing/2014/main" id="{BED3522A-3E35-47AF-A18F-62A7A301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3" y="1572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7" name="Line 337">
              <a:extLst>
                <a:ext uri="{FF2B5EF4-FFF2-40B4-BE49-F238E27FC236}">
                  <a16:creationId xmlns:a16="http://schemas.microsoft.com/office/drawing/2014/main" id="{75D247E3-F3E9-4CB9-9C34-E20ACFF20E3E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7" y="1526"/>
              <a:ext cx="259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8" name="Line 338">
              <a:extLst>
                <a:ext uri="{FF2B5EF4-FFF2-40B4-BE49-F238E27FC236}">
                  <a16:creationId xmlns:a16="http://schemas.microsoft.com/office/drawing/2014/main" id="{EBB7039A-EA67-47B7-96DF-7F2E64B03A4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68" y="1518"/>
              <a:ext cx="266" cy="1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299" name="Freeform 339">
              <a:extLst>
                <a:ext uri="{FF2B5EF4-FFF2-40B4-BE49-F238E27FC236}">
                  <a16:creationId xmlns:a16="http://schemas.microsoft.com/office/drawing/2014/main" id="{028A339B-0A21-4EB8-91C1-0C794E2721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8" y="1518"/>
              <a:ext cx="11" cy="8"/>
            </a:xfrm>
            <a:custGeom>
              <a:avLst/>
              <a:gdLst>
                <a:gd name="T0" fmla="*/ 0 w 12"/>
                <a:gd name="T1" fmla="*/ 0 h 8"/>
                <a:gd name="T2" fmla="*/ 4 w 12"/>
                <a:gd name="T3" fmla="*/ 4 h 8"/>
                <a:gd name="T4" fmla="*/ 5 w 12"/>
                <a:gd name="T5" fmla="*/ 6 h 8"/>
                <a:gd name="T6" fmla="*/ 9 w 12"/>
                <a:gd name="T7" fmla="*/ 8 h 8"/>
                <a:gd name="T8" fmla="*/ 12 w 1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4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0" name="Freeform 340">
              <a:extLst>
                <a:ext uri="{FF2B5EF4-FFF2-40B4-BE49-F238E27FC236}">
                  <a16:creationId xmlns:a16="http://schemas.microsoft.com/office/drawing/2014/main" id="{4BCD3F0F-EEA3-4141-92D2-B9373EAD271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7"/>
              <a:ext cx="5" cy="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2 w 5"/>
                <a:gd name="T5" fmla="*/ 3 h 5"/>
                <a:gd name="T6" fmla="*/ 0 w 5"/>
                <a:gd name="T7" fmla="*/ 2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1" name="Freeform 341">
              <a:extLst>
                <a:ext uri="{FF2B5EF4-FFF2-40B4-BE49-F238E27FC236}">
                  <a16:creationId xmlns:a16="http://schemas.microsoft.com/office/drawing/2014/main" id="{B8890DFE-E43A-4076-86E8-EE7027ABD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8" y="831"/>
              <a:ext cx="5" cy="10"/>
            </a:xfrm>
            <a:custGeom>
              <a:avLst/>
              <a:gdLst>
                <a:gd name="T0" fmla="*/ 5 w 5"/>
                <a:gd name="T1" fmla="*/ 0 h 9"/>
                <a:gd name="T2" fmla="*/ 3 w 5"/>
                <a:gd name="T3" fmla="*/ 2 h 9"/>
                <a:gd name="T4" fmla="*/ 1 w 5"/>
                <a:gd name="T5" fmla="*/ 4 h 9"/>
                <a:gd name="T6" fmla="*/ 0 w 5"/>
                <a:gd name="T7" fmla="*/ 7 h 9"/>
                <a:gd name="T8" fmla="*/ 0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2" name="Line 342">
              <a:extLst>
                <a:ext uri="{FF2B5EF4-FFF2-40B4-BE49-F238E27FC236}">
                  <a16:creationId xmlns:a16="http://schemas.microsoft.com/office/drawing/2014/main" id="{7D985843-D653-4EDB-A0FA-5CC66759277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20" y="791"/>
              <a:ext cx="245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3" name="Line 343">
              <a:extLst>
                <a:ext uri="{FF2B5EF4-FFF2-40B4-BE49-F238E27FC236}">
                  <a16:creationId xmlns:a16="http://schemas.microsoft.com/office/drawing/2014/main" id="{B85A00CC-ABCA-4D78-86A0-A1782C1EE1F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023" y="787"/>
              <a:ext cx="243" cy="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4" name="Freeform 344">
              <a:extLst>
                <a:ext uri="{FF2B5EF4-FFF2-40B4-BE49-F238E27FC236}">
                  <a16:creationId xmlns:a16="http://schemas.microsoft.com/office/drawing/2014/main" id="{728C779A-EEED-4F83-A3E4-105B7443CC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8" y="787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2 h 11"/>
                <a:gd name="T4" fmla="*/ 0 w 5"/>
                <a:gd name="T5" fmla="*/ 5 h 11"/>
                <a:gd name="T6" fmla="*/ 0 w 5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5" name="Line 345">
              <a:extLst>
                <a:ext uri="{FF2B5EF4-FFF2-40B4-BE49-F238E27FC236}">
                  <a16:creationId xmlns:a16="http://schemas.microsoft.com/office/drawing/2014/main" id="{4FC5C0DB-D34B-4159-B0B2-95E308205A4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18" y="798"/>
              <a:ext cx="248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6" name="Freeform 346">
              <a:extLst>
                <a:ext uri="{FF2B5EF4-FFF2-40B4-BE49-F238E27FC236}">
                  <a16:creationId xmlns:a16="http://schemas.microsoft.com/office/drawing/2014/main" id="{D9EA7DF6-C240-4EBE-B9B4-1D1C532D4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4" y="876"/>
              <a:ext cx="2" cy="14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6 h 13"/>
                <a:gd name="T4" fmla="*/ 2 w 2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7" name="Freeform 347">
              <a:extLst>
                <a:ext uri="{FF2B5EF4-FFF2-40B4-BE49-F238E27FC236}">
                  <a16:creationId xmlns:a16="http://schemas.microsoft.com/office/drawing/2014/main" id="{D7A268A2-41AF-441B-861A-9678E70C2A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2" y="731"/>
              <a:ext cx="5" cy="0"/>
            </a:xfrm>
            <a:custGeom>
              <a:avLst/>
              <a:gdLst>
                <a:gd name="T0" fmla="*/ 5 w 5"/>
                <a:gd name="T1" fmla="*/ 0 h 1"/>
                <a:gd name="T2" fmla="*/ 2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8" name="Line 348">
              <a:extLst>
                <a:ext uri="{FF2B5EF4-FFF2-40B4-BE49-F238E27FC236}">
                  <a16:creationId xmlns:a16="http://schemas.microsoft.com/office/drawing/2014/main" id="{82B2E47C-83FD-45D9-9C7C-CF741C60F4F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020" y="676"/>
              <a:ext cx="209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09" name="Line 349">
              <a:extLst>
                <a:ext uri="{FF2B5EF4-FFF2-40B4-BE49-F238E27FC236}">
                  <a16:creationId xmlns:a16="http://schemas.microsoft.com/office/drawing/2014/main" id="{D8476756-9FA8-4C52-85B1-02D50B11319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023" y="676"/>
              <a:ext cx="207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0" name="Freeform 350">
              <a:extLst>
                <a:ext uri="{FF2B5EF4-FFF2-40B4-BE49-F238E27FC236}">
                  <a16:creationId xmlns:a16="http://schemas.microsoft.com/office/drawing/2014/main" id="{29DFFEB6-82A7-4926-B27A-E91A20FF67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8" y="676"/>
              <a:ext cx="2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1" name="Freeform 351">
              <a:extLst>
                <a:ext uri="{FF2B5EF4-FFF2-40B4-BE49-F238E27FC236}">
                  <a16:creationId xmlns:a16="http://schemas.microsoft.com/office/drawing/2014/main" id="{93CAC12A-E583-411A-A610-B451F3B26B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8" y="785"/>
              <a:ext cx="5" cy="8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4 h 7"/>
                <a:gd name="T4" fmla="*/ 0 w 5"/>
                <a:gd name="T5" fmla="*/ 2 h 7"/>
                <a:gd name="T6" fmla="*/ 3 w 5"/>
                <a:gd name="T7" fmla="*/ 0 h 7"/>
                <a:gd name="T8" fmla="*/ 5 w 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2" name="Freeform 352">
              <a:extLst>
                <a:ext uri="{FF2B5EF4-FFF2-40B4-BE49-F238E27FC236}">
                  <a16:creationId xmlns:a16="http://schemas.microsoft.com/office/drawing/2014/main" id="{26BA9024-1D49-4948-9EC7-C00BC3D35A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4" y="1066"/>
              <a:ext cx="7" cy="10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2 h 9"/>
                <a:gd name="T4" fmla="*/ 6 w 7"/>
                <a:gd name="T5" fmla="*/ 4 h 9"/>
                <a:gd name="T6" fmla="*/ 7 w 7"/>
                <a:gd name="T7" fmla="*/ 7 h 9"/>
                <a:gd name="T8" fmla="*/ 7 w 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7" y="7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3" name="Line 353">
              <a:extLst>
                <a:ext uri="{FF2B5EF4-FFF2-40B4-BE49-F238E27FC236}">
                  <a16:creationId xmlns:a16="http://schemas.microsoft.com/office/drawing/2014/main" id="{E8EA98F8-68B1-446A-8382-CD75B20DBCC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8" y="1010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4" name="Line 354">
              <a:extLst>
                <a:ext uri="{FF2B5EF4-FFF2-40B4-BE49-F238E27FC236}">
                  <a16:creationId xmlns:a16="http://schemas.microsoft.com/office/drawing/2014/main" id="{7F3263FA-4337-4817-9B6A-EFA0B3C5E75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4943" y="1004"/>
              <a:ext cx="202" cy="1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5" name="Freeform 355">
              <a:extLst>
                <a:ext uri="{FF2B5EF4-FFF2-40B4-BE49-F238E27FC236}">
                  <a16:creationId xmlns:a16="http://schemas.microsoft.com/office/drawing/2014/main" id="{9F222C3A-3A1A-4A22-A428-3EE4CC3C8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3" y="1128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2 h 11"/>
                <a:gd name="T4" fmla="*/ 7 w 7"/>
                <a:gd name="T5" fmla="*/ 6 h 11"/>
                <a:gd name="T6" fmla="*/ 7 w 7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5" y="2"/>
                  </a:lnTo>
                  <a:lnTo>
                    <a:pt x="7" y="6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6" name="Line 356">
              <a:extLst>
                <a:ext uri="{FF2B5EF4-FFF2-40B4-BE49-F238E27FC236}">
                  <a16:creationId xmlns:a16="http://schemas.microsoft.com/office/drawing/2014/main" id="{3E6450E8-05EF-41C7-8B44-F1732E9374A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950" y="1012"/>
              <a:ext cx="207" cy="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7" name="Freeform 357">
              <a:extLst>
                <a:ext uri="{FF2B5EF4-FFF2-40B4-BE49-F238E27FC236}">
                  <a16:creationId xmlns:a16="http://schemas.microsoft.com/office/drawing/2014/main" id="{36C99195-4BFA-40FC-9F4D-7CD71A2F7F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4" y="1004"/>
              <a:ext cx="13" cy="8"/>
            </a:xfrm>
            <a:custGeom>
              <a:avLst/>
              <a:gdLst>
                <a:gd name="T0" fmla="*/ 0 w 13"/>
                <a:gd name="T1" fmla="*/ 0 h 7"/>
                <a:gd name="T2" fmla="*/ 6 w 13"/>
                <a:gd name="T3" fmla="*/ 2 h 7"/>
                <a:gd name="T4" fmla="*/ 9 w 13"/>
                <a:gd name="T5" fmla="*/ 4 h 7"/>
                <a:gd name="T6" fmla="*/ 13 w 13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6" y="2"/>
                  </a:lnTo>
                  <a:lnTo>
                    <a:pt x="9" y="4"/>
                  </a:lnTo>
                  <a:lnTo>
                    <a:pt x="13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8" name="Freeform 358">
              <a:extLst>
                <a:ext uri="{FF2B5EF4-FFF2-40B4-BE49-F238E27FC236}">
                  <a16:creationId xmlns:a16="http://schemas.microsoft.com/office/drawing/2014/main" id="{5494A22B-2DAA-4978-A5E7-FA51449376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" y="1078"/>
              <a:ext cx="5" cy="14"/>
            </a:xfrm>
            <a:custGeom>
              <a:avLst/>
              <a:gdLst>
                <a:gd name="T0" fmla="*/ 5 w 5"/>
                <a:gd name="T1" fmla="*/ 0 h 13"/>
                <a:gd name="T2" fmla="*/ 1 w 5"/>
                <a:gd name="T3" fmla="*/ 4 h 13"/>
                <a:gd name="T4" fmla="*/ 0 w 5"/>
                <a:gd name="T5" fmla="*/ 6 h 13"/>
                <a:gd name="T6" fmla="*/ 0 w 5"/>
                <a:gd name="T7" fmla="*/ 10 h 13"/>
                <a:gd name="T8" fmla="*/ 0 w 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19" name="Line 359">
              <a:extLst>
                <a:ext uri="{FF2B5EF4-FFF2-40B4-BE49-F238E27FC236}">
                  <a16:creationId xmlns:a16="http://schemas.microsoft.com/office/drawing/2014/main" id="{0FED434A-5C14-4974-9A24-9C336648A6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1" y="1033"/>
              <a:ext cx="268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0" name="Line 360">
              <a:extLst>
                <a:ext uri="{FF2B5EF4-FFF2-40B4-BE49-F238E27FC236}">
                  <a16:creationId xmlns:a16="http://schemas.microsoft.com/office/drawing/2014/main" id="{20721555-6B56-4478-B5B2-CD8EC05002DC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4678" y="1031"/>
              <a:ext cx="265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1" name="Freeform 361">
              <a:extLst>
                <a:ext uri="{FF2B5EF4-FFF2-40B4-BE49-F238E27FC236}">
                  <a16:creationId xmlns:a16="http://schemas.microsoft.com/office/drawing/2014/main" id="{53470EB7-29B9-478D-BD02-B361237FAD6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8" y="1031"/>
              <a:ext cx="11" cy="8"/>
            </a:xfrm>
            <a:custGeom>
              <a:avLst/>
              <a:gdLst>
                <a:gd name="T0" fmla="*/ 12 w 12"/>
                <a:gd name="T1" fmla="*/ 0 h 8"/>
                <a:gd name="T2" fmla="*/ 7 w 12"/>
                <a:gd name="T3" fmla="*/ 0 h 8"/>
                <a:gd name="T4" fmla="*/ 4 w 12"/>
                <a:gd name="T5" fmla="*/ 4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2" name="Line 362">
              <a:extLst>
                <a:ext uri="{FF2B5EF4-FFF2-40B4-BE49-F238E27FC236}">
                  <a16:creationId xmlns:a16="http://schemas.microsoft.com/office/drawing/2014/main" id="{D84592E3-79A8-4378-B6A4-B8FE92DD8FF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668" y="1039"/>
              <a:ext cx="270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3" name="Freeform 363">
              <a:extLst>
                <a:ext uri="{FF2B5EF4-FFF2-40B4-BE49-F238E27FC236}">
                  <a16:creationId xmlns:a16="http://schemas.microsoft.com/office/drawing/2014/main" id="{D6BDCA80-9C0D-4708-AD97-63306F2A58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7" y="1128"/>
              <a:ext cx="5" cy="12"/>
            </a:xfrm>
            <a:custGeom>
              <a:avLst/>
              <a:gdLst>
                <a:gd name="T0" fmla="*/ 0 w 6"/>
                <a:gd name="T1" fmla="*/ 11 h 11"/>
                <a:gd name="T2" fmla="*/ 2 w 6"/>
                <a:gd name="T3" fmla="*/ 8 h 11"/>
                <a:gd name="T4" fmla="*/ 2 w 6"/>
                <a:gd name="T5" fmla="*/ 2 h 11"/>
                <a:gd name="T6" fmla="*/ 6 w 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2" y="8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4" name="Freeform 364">
              <a:extLst>
                <a:ext uri="{FF2B5EF4-FFF2-40B4-BE49-F238E27FC236}">
                  <a16:creationId xmlns:a16="http://schemas.microsoft.com/office/drawing/2014/main" id="{6AC01D55-F6E4-4D03-8386-5E7B815A87C4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6" y="548"/>
              <a:ext cx="4" cy="10"/>
            </a:xfrm>
            <a:custGeom>
              <a:avLst/>
              <a:gdLst>
                <a:gd name="T0" fmla="*/ 2 w 2"/>
                <a:gd name="T1" fmla="*/ 9 h 9"/>
                <a:gd name="T2" fmla="*/ 0 w 2"/>
                <a:gd name="T3" fmla="*/ 7 h 9"/>
                <a:gd name="T4" fmla="*/ 0 w 2"/>
                <a:gd name="T5" fmla="*/ 2 h 9"/>
                <a:gd name="T6" fmla="*/ 0 w 2"/>
                <a:gd name="T7" fmla="*/ 2 h 9"/>
                <a:gd name="T8" fmla="*/ 2 w 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5" name="Freeform 365">
              <a:extLst>
                <a:ext uri="{FF2B5EF4-FFF2-40B4-BE49-F238E27FC236}">
                  <a16:creationId xmlns:a16="http://schemas.microsoft.com/office/drawing/2014/main" id="{4E7E8466-59FC-40AA-A173-10C785B26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4" y="550"/>
              <a:ext cx="7" cy="4"/>
            </a:xfrm>
            <a:custGeom>
              <a:avLst/>
              <a:gdLst>
                <a:gd name="T0" fmla="*/ 7 w 7"/>
                <a:gd name="T1" fmla="*/ 0 h 5"/>
                <a:gd name="T2" fmla="*/ 4 w 7"/>
                <a:gd name="T3" fmla="*/ 0 h 5"/>
                <a:gd name="T4" fmla="*/ 2 w 7"/>
                <a:gd name="T5" fmla="*/ 0 h 5"/>
                <a:gd name="T6" fmla="*/ 0 w 7"/>
                <a:gd name="T7" fmla="*/ 2 h 5"/>
                <a:gd name="T8" fmla="*/ 0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6" name="Freeform 366">
              <a:extLst>
                <a:ext uri="{FF2B5EF4-FFF2-40B4-BE49-F238E27FC236}">
                  <a16:creationId xmlns:a16="http://schemas.microsoft.com/office/drawing/2014/main" id="{9A25AAC9-3C29-4201-88F3-4F30F32460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8" y="399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0 w 5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7" name="Freeform 367">
              <a:extLst>
                <a:ext uri="{FF2B5EF4-FFF2-40B4-BE49-F238E27FC236}">
                  <a16:creationId xmlns:a16="http://schemas.microsoft.com/office/drawing/2014/main" id="{40173DEF-4490-4D57-951E-EBED7A9FFA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1" y="397"/>
              <a:ext cx="4" cy="6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6 h 6"/>
                <a:gd name="T4" fmla="*/ 0 w 3"/>
                <a:gd name="T5" fmla="*/ 4 h 6"/>
                <a:gd name="T6" fmla="*/ 0 w 3"/>
                <a:gd name="T7" fmla="*/ 2 h 6"/>
                <a:gd name="T8" fmla="*/ 2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8" name="Freeform 368">
              <a:extLst>
                <a:ext uri="{FF2B5EF4-FFF2-40B4-BE49-F238E27FC236}">
                  <a16:creationId xmlns:a16="http://schemas.microsoft.com/office/drawing/2014/main" id="{00B5F809-8860-4EC2-A163-8970D6515D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8" y="393"/>
              <a:ext cx="7" cy="10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7 h 9"/>
                <a:gd name="T4" fmla="*/ 6 w 7"/>
                <a:gd name="T5" fmla="*/ 3 h 9"/>
                <a:gd name="T6" fmla="*/ 4 w 7"/>
                <a:gd name="T7" fmla="*/ 1 h 9"/>
                <a:gd name="T8" fmla="*/ 0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7" y="7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29" name="Freeform 369">
              <a:extLst>
                <a:ext uri="{FF2B5EF4-FFF2-40B4-BE49-F238E27FC236}">
                  <a16:creationId xmlns:a16="http://schemas.microsoft.com/office/drawing/2014/main" id="{F16AEDAF-791D-4397-A2F2-660B4062EE2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8" y="393"/>
              <a:ext cx="4" cy="10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3 h 9"/>
                <a:gd name="T6" fmla="*/ 0 w 5"/>
                <a:gd name="T7" fmla="*/ 5 h 9"/>
                <a:gd name="T8" fmla="*/ 3 w 5"/>
                <a:gd name="T9" fmla="*/ 7 h 9"/>
                <a:gd name="T10" fmla="*/ 5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0" name="Freeform 370">
              <a:extLst>
                <a:ext uri="{FF2B5EF4-FFF2-40B4-BE49-F238E27FC236}">
                  <a16:creationId xmlns:a16="http://schemas.microsoft.com/office/drawing/2014/main" id="{452A8516-2C2B-42E0-AD3D-D82906531C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1" y="403"/>
              <a:ext cx="4" cy="2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1" name="Freeform 371">
              <a:extLst>
                <a:ext uri="{FF2B5EF4-FFF2-40B4-BE49-F238E27FC236}">
                  <a16:creationId xmlns:a16="http://schemas.microsoft.com/office/drawing/2014/main" id="{CB729979-BF43-4D85-B536-3F174EB068B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8" y="290"/>
              <a:ext cx="2" cy="10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2 h 9"/>
                <a:gd name="T4" fmla="*/ 3 w 3"/>
                <a:gd name="T5" fmla="*/ 4 h 9"/>
                <a:gd name="T6" fmla="*/ 3 w 3"/>
                <a:gd name="T7" fmla="*/ 8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2" name="Freeform 372">
              <a:extLst>
                <a:ext uri="{FF2B5EF4-FFF2-40B4-BE49-F238E27FC236}">
                  <a16:creationId xmlns:a16="http://schemas.microsoft.com/office/drawing/2014/main" id="{EF57AD21-91D3-417D-9387-001CF2B9E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8" y="292"/>
              <a:ext cx="2" cy="6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3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3" name="Freeform 373">
              <a:extLst>
                <a:ext uri="{FF2B5EF4-FFF2-40B4-BE49-F238E27FC236}">
                  <a16:creationId xmlns:a16="http://schemas.microsoft.com/office/drawing/2014/main" id="{8387B444-D541-47DF-BB2F-39F58EFAD7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8" y="172"/>
              <a:ext cx="4" cy="2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0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4" name="Freeform 374">
              <a:extLst>
                <a:ext uri="{FF2B5EF4-FFF2-40B4-BE49-F238E27FC236}">
                  <a16:creationId xmlns:a16="http://schemas.microsoft.com/office/drawing/2014/main" id="{C8F70467-7EAE-4BB5-8EB7-4587E63A9E1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5" y="269"/>
              <a:ext cx="16" cy="2"/>
            </a:xfrm>
            <a:custGeom>
              <a:avLst/>
              <a:gdLst>
                <a:gd name="T0" fmla="*/ 15 w 15"/>
                <a:gd name="T1" fmla="*/ 0 h 2"/>
                <a:gd name="T2" fmla="*/ 10 w 15"/>
                <a:gd name="T3" fmla="*/ 2 h 2"/>
                <a:gd name="T4" fmla="*/ 5 w 15"/>
                <a:gd name="T5" fmla="*/ 2 h 2"/>
                <a:gd name="T6" fmla="*/ 0 w 15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5" name="Freeform 375">
              <a:extLst>
                <a:ext uri="{FF2B5EF4-FFF2-40B4-BE49-F238E27FC236}">
                  <a16:creationId xmlns:a16="http://schemas.microsoft.com/office/drawing/2014/main" id="{0A5AA5A0-E738-42B5-926F-ED87BC5D915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1" y="269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6" name="Freeform 376">
              <a:extLst>
                <a:ext uri="{FF2B5EF4-FFF2-40B4-BE49-F238E27FC236}">
                  <a16:creationId xmlns:a16="http://schemas.microsoft.com/office/drawing/2014/main" id="{6B0DA490-D162-42F7-B333-AD0826010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1" y="269"/>
              <a:ext cx="23" cy="2"/>
            </a:xfrm>
            <a:custGeom>
              <a:avLst/>
              <a:gdLst>
                <a:gd name="T0" fmla="*/ 0 w 23"/>
                <a:gd name="T1" fmla="*/ 0 h 2"/>
                <a:gd name="T2" fmla="*/ 7 w 23"/>
                <a:gd name="T3" fmla="*/ 2 h 2"/>
                <a:gd name="T4" fmla="*/ 12 w 23"/>
                <a:gd name="T5" fmla="*/ 2 h 2"/>
                <a:gd name="T6" fmla="*/ 18 w 23"/>
                <a:gd name="T7" fmla="*/ 2 h 2"/>
                <a:gd name="T8" fmla="*/ 23 w 2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">
                  <a:moveTo>
                    <a:pt x="0" y="0"/>
                  </a:moveTo>
                  <a:lnTo>
                    <a:pt x="7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7" name="Freeform 377">
              <a:extLst>
                <a:ext uri="{FF2B5EF4-FFF2-40B4-BE49-F238E27FC236}">
                  <a16:creationId xmlns:a16="http://schemas.microsoft.com/office/drawing/2014/main" id="{EF419C7F-6533-4B72-93EA-A1E60F9D79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1" y="269"/>
              <a:ext cx="4" cy="2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8" name="Freeform 378">
              <a:extLst>
                <a:ext uri="{FF2B5EF4-FFF2-40B4-BE49-F238E27FC236}">
                  <a16:creationId xmlns:a16="http://schemas.microsoft.com/office/drawing/2014/main" id="{FD4DEEC6-4739-4EF7-B67A-48489FB5DF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44"/>
              <a:ext cx="5" cy="2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39" name="Freeform 379">
              <a:extLst>
                <a:ext uri="{FF2B5EF4-FFF2-40B4-BE49-F238E27FC236}">
                  <a16:creationId xmlns:a16="http://schemas.microsoft.com/office/drawing/2014/main" id="{5E7BFB75-DD48-420A-AF88-A05F420B3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6" y="1440"/>
              <a:ext cx="7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2 w 6"/>
                <a:gd name="T5" fmla="*/ 8 h 10"/>
                <a:gd name="T6" fmla="*/ 6 w 6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0" name="Freeform 380">
              <a:extLst>
                <a:ext uri="{FF2B5EF4-FFF2-40B4-BE49-F238E27FC236}">
                  <a16:creationId xmlns:a16="http://schemas.microsoft.com/office/drawing/2014/main" id="{8AB0A025-2C47-44F6-93A9-08480D52DA9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8" y="347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6 h 10"/>
                <a:gd name="T4" fmla="*/ 0 w 2"/>
                <a:gd name="T5" fmla="*/ 2 h 10"/>
                <a:gd name="T6" fmla="*/ 2 w 2"/>
                <a:gd name="T7" fmla="*/ 0 h 10"/>
                <a:gd name="T8" fmla="*/ 2 w 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1" name="Freeform 381">
              <a:extLst>
                <a:ext uri="{FF2B5EF4-FFF2-40B4-BE49-F238E27FC236}">
                  <a16:creationId xmlns:a16="http://schemas.microsoft.com/office/drawing/2014/main" id="{C9605739-5583-4AC8-93D4-201DA52AA6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7" y="347"/>
              <a:ext cx="7" cy="6"/>
            </a:xfrm>
            <a:custGeom>
              <a:avLst/>
              <a:gdLst>
                <a:gd name="T0" fmla="*/ 7 w 7"/>
                <a:gd name="T1" fmla="*/ 0 h 6"/>
                <a:gd name="T2" fmla="*/ 4 w 7"/>
                <a:gd name="T3" fmla="*/ 0 h 6"/>
                <a:gd name="T4" fmla="*/ 2 w 7"/>
                <a:gd name="T5" fmla="*/ 2 h 6"/>
                <a:gd name="T6" fmla="*/ 0 w 7"/>
                <a:gd name="T7" fmla="*/ 4 h 6"/>
                <a:gd name="T8" fmla="*/ 0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2" name="Freeform 382">
              <a:extLst>
                <a:ext uri="{FF2B5EF4-FFF2-40B4-BE49-F238E27FC236}">
                  <a16:creationId xmlns:a16="http://schemas.microsoft.com/office/drawing/2014/main" id="{C7BDD2D8-E3B5-4CEB-9B98-4792A6B74F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7" y="434"/>
              <a:ext cx="9" cy="6"/>
            </a:xfrm>
            <a:custGeom>
              <a:avLst/>
              <a:gdLst>
                <a:gd name="T0" fmla="*/ 0 w 9"/>
                <a:gd name="T1" fmla="*/ 6 h 6"/>
                <a:gd name="T2" fmla="*/ 2 w 9"/>
                <a:gd name="T3" fmla="*/ 2 h 6"/>
                <a:gd name="T4" fmla="*/ 4 w 9"/>
                <a:gd name="T5" fmla="*/ 0 h 6"/>
                <a:gd name="T6" fmla="*/ 9 w 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3" name="Freeform 383">
              <a:extLst>
                <a:ext uri="{FF2B5EF4-FFF2-40B4-BE49-F238E27FC236}">
                  <a16:creationId xmlns:a16="http://schemas.microsoft.com/office/drawing/2014/main" id="{71DE982C-3395-45A5-BBCC-812670535C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7" y="434"/>
              <a:ext cx="2" cy="6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4" name="Freeform 384">
              <a:extLst>
                <a:ext uri="{FF2B5EF4-FFF2-40B4-BE49-F238E27FC236}">
                  <a16:creationId xmlns:a16="http://schemas.microsoft.com/office/drawing/2014/main" id="{E6592EC3-A9F3-4E9B-B070-44C04F5777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3" y="440"/>
              <a:ext cx="4" cy="0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5" name="Freeform 385">
              <a:extLst>
                <a:ext uri="{FF2B5EF4-FFF2-40B4-BE49-F238E27FC236}">
                  <a16:creationId xmlns:a16="http://schemas.microsoft.com/office/drawing/2014/main" id="{C8BED5A5-A5B3-4F13-81D5-CF2A78083273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7" y="438"/>
              <a:ext cx="5" cy="2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6 w 6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6" name="Freeform 386">
              <a:extLst>
                <a:ext uri="{FF2B5EF4-FFF2-40B4-BE49-F238E27FC236}">
                  <a16:creationId xmlns:a16="http://schemas.microsoft.com/office/drawing/2014/main" id="{E71DCD98-B5BA-4634-A9CB-26AE8E2E60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9" y="426"/>
              <a:ext cx="7" cy="14"/>
            </a:xfrm>
            <a:custGeom>
              <a:avLst/>
              <a:gdLst>
                <a:gd name="T0" fmla="*/ 4 w 7"/>
                <a:gd name="T1" fmla="*/ 12 h 12"/>
                <a:gd name="T2" fmla="*/ 5 w 7"/>
                <a:gd name="T3" fmla="*/ 10 h 12"/>
                <a:gd name="T4" fmla="*/ 5 w 7"/>
                <a:gd name="T5" fmla="*/ 8 h 12"/>
                <a:gd name="T6" fmla="*/ 7 w 7"/>
                <a:gd name="T7" fmla="*/ 8 h 12"/>
                <a:gd name="T8" fmla="*/ 7 w 7"/>
                <a:gd name="T9" fmla="*/ 4 h 12"/>
                <a:gd name="T10" fmla="*/ 5 w 7"/>
                <a:gd name="T11" fmla="*/ 2 h 12"/>
                <a:gd name="T12" fmla="*/ 4 w 7"/>
                <a:gd name="T13" fmla="*/ 2 h 12"/>
                <a:gd name="T14" fmla="*/ 0 w 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7" name="Freeform 387">
              <a:extLst>
                <a:ext uri="{FF2B5EF4-FFF2-40B4-BE49-F238E27FC236}">
                  <a16:creationId xmlns:a16="http://schemas.microsoft.com/office/drawing/2014/main" id="{5667D5CF-11F4-4ABF-B5F2-A714343223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3" y="426"/>
              <a:ext cx="5" cy="14"/>
            </a:xfrm>
            <a:custGeom>
              <a:avLst/>
              <a:gdLst>
                <a:gd name="T0" fmla="*/ 5 w 5"/>
                <a:gd name="T1" fmla="*/ 0 h 12"/>
                <a:gd name="T2" fmla="*/ 3 w 5"/>
                <a:gd name="T3" fmla="*/ 2 h 12"/>
                <a:gd name="T4" fmla="*/ 2 w 5"/>
                <a:gd name="T5" fmla="*/ 6 h 12"/>
                <a:gd name="T6" fmla="*/ 0 w 5"/>
                <a:gd name="T7" fmla="*/ 8 h 12"/>
                <a:gd name="T8" fmla="*/ 0 w 5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8" name="Freeform 388">
              <a:extLst>
                <a:ext uri="{FF2B5EF4-FFF2-40B4-BE49-F238E27FC236}">
                  <a16:creationId xmlns:a16="http://schemas.microsoft.com/office/drawing/2014/main" id="{D3784EEE-0F6C-40DC-8B6C-7AE4D67BD36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7"/>
              <a:ext cx="4" cy="2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2 w 4"/>
                <a:gd name="T7" fmla="*/ 0 h 1"/>
                <a:gd name="T8" fmla="*/ 2 w 4"/>
                <a:gd name="T9" fmla="*/ 0 h 1"/>
                <a:gd name="T10" fmla="*/ 4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49" name="Freeform 389">
              <a:extLst>
                <a:ext uri="{FF2B5EF4-FFF2-40B4-BE49-F238E27FC236}">
                  <a16:creationId xmlns:a16="http://schemas.microsoft.com/office/drawing/2014/main" id="{89431B9E-B329-4187-B29F-639F77511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4" y="1673"/>
              <a:ext cx="5" cy="10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5 h 9"/>
                <a:gd name="T4" fmla="*/ 2 w 6"/>
                <a:gd name="T5" fmla="*/ 7 h 9"/>
                <a:gd name="T6" fmla="*/ 6 w 6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0" name="Freeform 390">
              <a:extLst>
                <a:ext uri="{FF2B5EF4-FFF2-40B4-BE49-F238E27FC236}">
                  <a16:creationId xmlns:a16="http://schemas.microsoft.com/office/drawing/2014/main" id="{E1809B1C-00AA-412F-B287-18D921AA3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1834"/>
              <a:ext cx="13" cy="8"/>
            </a:xfrm>
            <a:custGeom>
              <a:avLst/>
              <a:gdLst>
                <a:gd name="T0" fmla="*/ 0 w 11"/>
                <a:gd name="T1" fmla="*/ 6 h 8"/>
                <a:gd name="T2" fmla="*/ 4 w 11"/>
                <a:gd name="T3" fmla="*/ 8 h 8"/>
                <a:gd name="T4" fmla="*/ 6 w 11"/>
                <a:gd name="T5" fmla="*/ 6 h 8"/>
                <a:gd name="T6" fmla="*/ 9 w 11"/>
                <a:gd name="T7" fmla="*/ 4 h 8"/>
                <a:gd name="T8" fmla="*/ 11 w 1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1" name="Freeform 391">
              <a:extLst>
                <a:ext uri="{FF2B5EF4-FFF2-40B4-BE49-F238E27FC236}">
                  <a16:creationId xmlns:a16="http://schemas.microsoft.com/office/drawing/2014/main" id="{E6C43C6B-64D7-4956-A261-435BF3E5DB9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6" y="1836"/>
              <a:ext cx="5" cy="4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2 w 6"/>
                <a:gd name="T5" fmla="*/ 4 h 4"/>
                <a:gd name="T6" fmla="*/ 2 w 6"/>
                <a:gd name="T7" fmla="*/ 2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2" name="Freeform 392">
              <a:extLst>
                <a:ext uri="{FF2B5EF4-FFF2-40B4-BE49-F238E27FC236}">
                  <a16:creationId xmlns:a16="http://schemas.microsoft.com/office/drawing/2014/main" id="{AE645369-9412-4AD3-9231-01BFABE3F8A8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690"/>
              <a:ext cx="9" cy="4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2 h 5"/>
                <a:gd name="T4" fmla="*/ 3 w 10"/>
                <a:gd name="T5" fmla="*/ 2 h 5"/>
                <a:gd name="T6" fmla="*/ 7 w 10"/>
                <a:gd name="T7" fmla="*/ 4 h 5"/>
                <a:gd name="T8" fmla="*/ 10 w 10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3" name="Freeform 393">
              <a:extLst>
                <a:ext uri="{FF2B5EF4-FFF2-40B4-BE49-F238E27FC236}">
                  <a16:creationId xmlns:a16="http://schemas.microsoft.com/office/drawing/2014/main" id="{FA2B0BCC-68DE-4E39-B0CC-462A9243491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2" y="688"/>
              <a:ext cx="7" cy="8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4" name="Freeform 394">
              <a:extLst>
                <a:ext uri="{FF2B5EF4-FFF2-40B4-BE49-F238E27FC236}">
                  <a16:creationId xmlns:a16="http://schemas.microsoft.com/office/drawing/2014/main" id="{EF3AE5C9-858D-4876-B81B-6C67108398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4" y="1702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5" name="Freeform 395">
              <a:extLst>
                <a:ext uri="{FF2B5EF4-FFF2-40B4-BE49-F238E27FC236}">
                  <a16:creationId xmlns:a16="http://schemas.microsoft.com/office/drawing/2014/main" id="{20C701E3-C670-44D3-9BF2-170A40ABE98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9" y="1706"/>
              <a:ext cx="14" cy="2"/>
            </a:xfrm>
            <a:custGeom>
              <a:avLst/>
              <a:gdLst>
                <a:gd name="T0" fmla="*/ 0 w 14"/>
                <a:gd name="T1" fmla="*/ 1 h 1"/>
                <a:gd name="T2" fmla="*/ 3 w 14"/>
                <a:gd name="T3" fmla="*/ 0 h 1"/>
                <a:gd name="T4" fmla="*/ 9 w 14"/>
                <a:gd name="T5" fmla="*/ 0 h 1"/>
                <a:gd name="T6" fmla="*/ 14 w 1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4" y="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6" name="Freeform 396">
              <a:extLst>
                <a:ext uri="{FF2B5EF4-FFF2-40B4-BE49-F238E27FC236}">
                  <a16:creationId xmlns:a16="http://schemas.microsoft.com/office/drawing/2014/main" id="{FA73A993-6F2E-47E2-8BD5-41437AF305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1702"/>
              <a:ext cx="11" cy="2"/>
            </a:xfrm>
            <a:custGeom>
              <a:avLst/>
              <a:gdLst>
                <a:gd name="T0" fmla="*/ 0 w 10"/>
                <a:gd name="T1" fmla="*/ 2 h 2"/>
                <a:gd name="T2" fmla="*/ 3 w 10"/>
                <a:gd name="T3" fmla="*/ 0 h 2"/>
                <a:gd name="T4" fmla="*/ 7 w 10"/>
                <a:gd name="T5" fmla="*/ 0 h 2"/>
                <a:gd name="T6" fmla="*/ 10 w 1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7" name="Freeform 397">
              <a:extLst>
                <a:ext uri="{FF2B5EF4-FFF2-40B4-BE49-F238E27FC236}">
                  <a16:creationId xmlns:a16="http://schemas.microsoft.com/office/drawing/2014/main" id="{37D6DF9A-C6F8-40B6-8178-C915F61EA5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2" y="1702"/>
              <a:ext cx="2" cy="6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8" name="Freeform 398">
              <a:extLst>
                <a:ext uri="{FF2B5EF4-FFF2-40B4-BE49-F238E27FC236}">
                  <a16:creationId xmlns:a16="http://schemas.microsoft.com/office/drawing/2014/main" id="{A7AA1AE4-6721-406A-8D32-641547263A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9" y="1704"/>
              <a:ext cx="2" cy="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2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59" name="Freeform 399">
              <a:extLst>
                <a:ext uri="{FF2B5EF4-FFF2-40B4-BE49-F238E27FC236}">
                  <a16:creationId xmlns:a16="http://schemas.microsoft.com/office/drawing/2014/main" id="{EFCF92A0-20F3-4C2D-9CDD-B9FC7D16AF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2" y="897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0 w 2"/>
                <a:gd name="T3" fmla="*/ 9 h 13"/>
                <a:gd name="T4" fmla="*/ 0 w 2"/>
                <a:gd name="T5" fmla="*/ 5 h 13"/>
                <a:gd name="T6" fmla="*/ 0 w 2"/>
                <a:gd name="T7" fmla="*/ 3 h 13"/>
                <a:gd name="T8" fmla="*/ 0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0" name="Freeform 400">
              <a:extLst>
                <a:ext uri="{FF2B5EF4-FFF2-40B4-BE49-F238E27FC236}">
                  <a16:creationId xmlns:a16="http://schemas.microsoft.com/office/drawing/2014/main" id="{2DDF6526-78E9-42FE-84DF-E84D11D4C6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" y="903"/>
              <a:ext cx="9" cy="0"/>
            </a:xfrm>
            <a:custGeom>
              <a:avLst/>
              <a:gdLst>
                <a:gd name="T0" fmla="*/ 0 w 10"/>
                <a:gd name="T1" fmla="*/ 0 h 1"/>
                <a:gd name="T2" fmla="*/ 3 w 10"/>
                <a:gd name="T3" fmla="*/ 0 h 1"/>
                <a:gd name="T4" fmla="*/ 5 w 10"/>
                <a:gd name="T5" fmla="*/ 0 h 1"/>
                <a:gd name="T6" fmla="*/ 9 w 10"/>
                <a:gd name="T7" fmla="*/ 0 h 1"/>
                <a:gd name="T8" fmla="*/ 10 w 10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1" name="Freeform 401">
              <a:extLst>
                <a:ext uri="{FF2B5EF4-FFF2-40B4-BE49-F238E27FC236}">
                  <a16:creationId xmlns:a16="http://schemas.microsoft.com/office/drawing/2014/main" id="{B1F9B4BD-5F70-4E9B-9F4B-88CB06537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" y="568"/>
              <a:ext cx="0" cy="12"/>
            </a:xfrm>
            <a:custGeom>
              <a:avLst/>
              <a:gdLst>
                <a:gd name="T0" fmla="*/ 0 w 1"/>
                <a:gd name="T1" fmla="*/ 13 h 13"/>
                <a:gd name="T2" fmla="*/ 0 w 1"/>
                <a:gd name="T3" fmla="*/ 9 h 13"/>
                <a:gd name="T4" fmla="*/ 0 w 1"/>
                <a:gd name="T5" fmla="*/ 5 h 13"/>
                <a:gd name="T6" fmla="*/ 0 w 1"/>
                <a:gd name="T7" fmla="*/ 3 h 13"/>
                <a:gd name="T8" fmla="*/ 0 w 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2" name="Freeform 402">
              <a:extLst>
                <a:ext uri="{FF2B5EF4-FFF2-40B4-BE49-F238E27FC236}">
                  <a16:creationId xmlns:a16="http://schemas.microsoft.com/office/drawing/2014/main" id="{EEA2C5A9-2B76-4561-87AA-EA67C068BF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" y="572"/>
              <a:ext cx="16" cy="2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0 h 2"/>
                <a:gd name="T4" fmla="*/ 10 w 16"/>
                <a:gd name="T5" fmla="*/ 0 h 2"/>
                <a:gd name="T6" fmla="*/ 16 w 1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3" name="Freeform 403">
              <a:extLst>
                <a:ext uri="{FF2B5EF4-FFF2-40B4-BE49-F238E27FC236}">
                  <a16:creationId xmlns:a16="http://schemas.microsoft.com/office/drawing/2014/main" id="{3C68BF2B-6B03-4681-8FB2-BA21EF29A5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8" y="579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4" name="Freeform 404">
              <a:extLst>
                <a:ext uri="{FF2B5EF4-FFF2-40B4-BE49-F238E27FC236}">
                  <a16:creationId xmlns:a16="http://schemas.microsoft.com/office/drawing/2014/main" id="{34653F74-196B-43D7-B564-865B7C4B34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1" y="568"/>
              <a:ext cx="4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3 w 5"/>
                <a:gd name="T7" fmla="*/ 2 h 12"/>
                <a:gd name="T8" fmla="*/ 5 w 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5" name="Freeform 405">
              <a:extLst>
                <a:ext uri="{FF2B5EF4-FFF2-40B4-BE49-F238E27FC236}">
                  <a16:creationId xmlns:a16="http://schemas.microsoft.com/office/drawing/2014/main" id="{9441817D-8E07-4EF9-A6EA-3698DA565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568"/>
              <a:ext cx="23" cy="2"/>
            </a:xfrm>
            <a:custGeom>
              <a:avLst/>
              <a:gdLst>
                <a:gd name="T0" fmla="*/ 24 w 24"/>
                <a:gd name="T1" fmla="*/ 1 h 3"/>
                <a:gd name="T2" fmla="*/ 17 w 24"/>
                <a:gd name="T3" fmla="*/ 0 h 3"/>
                <a:gd name="T4" fmla="*/ 12 w 24"/>
                <a:gd name="T5" fmla="*/ 0 h 3"/>
                <a:gd name="T6" fmla="*/ 7 w 24"/>
                <a:gd name="T7" fmla="*/ 0 h 3"/>
                <a:gd name="T8" fmla="*/ 0 w 2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">
                  <a:moveTo>
                    <a:pt x="24" y="1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6" name="Freeform 406">
              <a:extLst>
                <a:ext uri="{FF2B5EF4-FFF2-40B4-BE49-F238E27FC236}">
                  <a16:creationId xmlns:a16="http://schemas.microsoft.com/office/drawing/2014/main" id="{1F94FAAD-550A-41A7-9EC0-3191C0E722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1" y="570"/>
              <a:ext cx="7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2 h 12"/>
                <a:gd name="T4" fmla="*/ 5 w 7"/>
                <a:gd name="T5" fmla="*/ 4 h 12"/>
                <a:gd name="T6" fmla="*/ 7 w 7"/>
                <a:gd name="T7" fmla="*/ 8 h 12"/>
                <a:gd name="T8" fmla="*/ 7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7" name="Freeform 407">
              <a:extLst>
                <a:ext uri="{FF2B5EF4-FFF2-40B4-BE49-F238E27FC236}">
                  <a16:creationId xmlns:a16="http://schemas.microsoft.com/office/drawing/2014/main" id="{DD25534F-F738-4FD9-B00D-B87D9CAC1C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" y="1805"/>
              <a:ext cx="11" cy="8"/>
            </a:xfrm>
            <a:custGeom>
              <a:avLst/>
              <a:gdLst>
                <a:gd name="T0" fmla="*/ 0 w 11"/>
                <a:gd name="T1" fmla="*/ 6 h 6"/>
                <a:gd name="T2" fmla="*/ 4 w 11"/>
                <a:gd name="T3" fmla="*/ 6 h 6"/>
                <a:gd name="T4" fmla="*/ 6 w 11"/>
                <a:gd name="T5" fmla="*/ 6 h 6"/>
                <a:gd name="T6" fmla="*/ 7 w 11"/>
                <a:gd name="T7" fmla="*/ 4 h 6"/>
                <a:gd name="T8" fmla="*/ 11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8" name="Freeform 408">
              <a:extLst>
                <a:ext uri="{FF2B5EF4-FFF2-40B4-BE49-F238E27FC236}">
                  <a16:creationId xmlns:a16="http://schemas.microsoft.com/office/drawing/2014/main" id="{AED2B54E-3691-4192-A60B-8448E4DA62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1" y="659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9 h 13"/>
                <a:gd name="T4" fmla="*/ 2 w 2"/>
                <a:gd name="T5" fmla="*/ 7 h 13"/>
                <a:gd name="T6" fmla="*/ 0 w 2"/>
                <a:gd name="T7" fmla="*/ 4 h 13"/>
                <a:gd name="T8" fmla="*/ 0 w 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69" name="Freeform 409">
              <a:extLst>
                <a:ext uri="{FF2B5EF4-FFF2-40B4-BE49-F238E27FC236}">
                  <a16:creationId xmlns:a16="http://schemas.microsoft.com/office/drawing/2014/main" id="{105D4C16-0563-4AD9-8262-D2B25C50B0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5" y="667"/>
              <a:ext cx="13" cy="0"/>
            </a:xfrm>
            <a:custGeom>
              <a:avLst/>
              <a:gdLst>
                <a:gd name="T0" fmla="*/ 12 w 12"/>
                <a:gd name="T1" fmla="*/ 0 h 1"/>
                <a:gd name="T2" fmla="*/ 9 w 12"/>
                <a:gd name="T3" fmla="*/ 0 h 1"/>
                <a:gd name="T4" fmla="*/ 7 w 12"/>
                <a:gd name="T5" fmla="*/ 0 h 1"/>
                <a:gd name="T6" fmla="*/ 3 w 12"/>
                <a:gd name="T7" fmla="*/ 0 h 1"/>
                <a:gd name="T8" fmla="*/ 0 w 1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0" name="Freeform 410">
              <a:extLst>
                <a:ext uri="{FF2B5EF4-FFF2-40B4-BE49-F238E27FC236}">
                  <a16:creationId xmlns:a16="http://schemas.microsoft.com/office/drawing/2014/main" id="{91FA252E-1BE8-4674-943E-4A6AC7AF8B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5" y="1607"/>
              <a:ext cx="5" cy="4"/>
            </a:xfrm>
            <a:custGeom>
              <a:avLst/>
              <a:gdLst>
                <a:gd name="T0" fmla="*/ 0 w 6"/>
                <a:gd name="T1" fmla="*/ 5 h 5"/>
                <a:gd name="T2" fmla="*/ 2 w 6"/>
                <a:gd name="T3" fmla="*/ 5 h 5"/>
                <a:gd name="T4" fmla="*/ 4 w 6"/>
                <a:gd name="T5" fmla="*/ 4 h 5"/>
                <a:gd name="T6" fmla="*/ 6 w 6"/>
                <a:gd name="T7" fmla="*/ 2 h 5"/>
                <a:gd name="T8" fmla="*/ 6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1" name="Freeform 411">
              <a:extLst>
                <a:ext uri="{FF2B5EF4-FFF2-40B4-BE49-F238E27FC236}">
                  <a16:creationId xmlns:a16="http://schemas.microsoft.com/office/drawing/2014/main" id="{2F46DF48-C958-48F0-AB14-66056FF4DA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9" y="490"/>
              <a:ext cx="2" cy="4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0 h 2"/>
                <a:gd name="T10" fmla="*/ 1 w 3"/>
                <a:gd name="T11" fmla="*/ 2 h 2"/>
                <a:gd name="T12" fmla="*/ 0 w 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2" name="Freeform 412">
              <a:extLst>
                <a:ext uri="{FF2B5EF4-FFF2-40B4-BE49-F238E27FC236}">
                  <a16:creationId xmlns:a16="http://schemas.microsoft.com/office/drawing/2014/main" id="{4A242401-BEDC-474D-B5B0-A3625D01A35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8" y="488"/>
              <a:ext cx="4" cy="10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3 w 5"/>
                <a:gd name="T5" fmla="*/ 1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3" name="Freeform 413">
              <a:extLst>
                <a:ext uri="{FF2B5EF4-FFF2-40B4-BE49-F238E27FC236}">
                  <a16:creationId xmlns:a16="http://schemas.microsoft.com/office/drawing/2014/main" id="{49976226-37CE-4E3B-9D97-CF080E33ADC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1"/>
              <a:ext cx="4" cy="12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2 h 11"/>
                <a:gd name="T4" fmla="*/ 4 w 4"/>
                <a:gd name="T5" fmla="*/ 4 h 11"/>
                <a:gd name="T6" fmla="*/ 4 w 4"/>
                <a:gd name="T7" fmla="*/ 8 h 11"/>
                <a:gd name="T8" fmla="*/ 4 w 4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4" name="Freeform 414">
              <a:extLst>
                <a:ext uri="{FF2B5EF4-FFF2-40B4-BE49-F238E27FC236}">
                  <a16:creationId xmlns:a16="http://schemas.microsoft.com/office/drawing/2014/main" id="{E557088E-2443-4F90-8937-60126492A2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" y="703"/>
              <a:ext cx="4" cy="6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2 h 6"/>
                <a:gd name="T6" fmla="*/ 4 w 4"/>
                <a:gd name="T7" fmla="*/ 4 h 6"/>
                <a:gd name="T8" fmla="*/ 4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5" name="Freeform 415">
              <a:extLst>
                <a:ext uri="{FF2B5EF4-FFF2-40B4-BE49-F238E27FC236}">
                  <a16:creationId xmlns:a16="http://schemas.microsoft.com/office/drawing/2014/main" id="{D50B1D0E-DF53-432E-819E-F99FC6FA4E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1" y="1173"/>
              <a:ext cx="4" cy="2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6" name="Freeform 416">
              <a:extLst>
                <a:ext uri="{FF2B5EF4-FFF2-40B4-BE49-F238E27FC236}">
                  <a16:creationId xmlns:a16="http://schemas.microsoft.com/office/drawing/2014/main" id="{499D0857-5367-487F-8B6B-6F10B17ED46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1" y="1169"/>
              <a:ext cx="4" cy="10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3 w 3"/>
                <a:gd name="T5" fmla="*/ 7 h 9"/>
                <a:gd name="T6" fmla="*/ 0 w 3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7" name="Freeform 417">
              <a:extLst>
                <a:ext uri="{FF2B5EF4-FFF2-40B4-BE49-F238E27FC236}">
                  <a16:creationId xmlns:a16="http://schemas.microsoft.com/office/drawing/2014/main" id="{8D28F9E6-0FFF-4B69-92C0-D381995BBAF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62"/>
              <a:ext cx="4" cy="2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0 h 1"/>
                <a:gd name="T10" fmla="*/ 4 w 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8" name="Freeform 418">
              <a:extLst>
                <a:ext uri="{FF2B5EF4-FFF2-40B4-BE49-F238E27FC236}">
                  <a16:creationId xmlns:a16="http://schemas.microsoft.com/office/drawing/2014/main" id="{A08BCC14-8352-46C1-BFE1-10BD6F03F3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9" y="1256"/>
              <a:ext cx="4" cy="1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6 h 9"/>
                <a:gd name="T4" fmla="*/ 2 w 5"/>
                <a:gd name="T5" fmla="*/ 7 h 9"/>
                <a:gd name="T6" fmla="*/ 5 w 5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79" name="Freeform 419">
              <a:extLst>
                <a:ext uri="{FF2B5EF4-FFF2-40B4-BE49-F238E27FC236}">
                  <a16:creationId xmlns:a16="http://schemas.microsoft.com/office/drawing/2014/main" id="{C21E035F-C4E9-4BD7-9602-8A3C00FE2F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4" y="1627"/>
              <a:ext cx="11" cy="2"/>
            </a:xfrm>
            <a:custGeom>
              <a:avLst/>
              <a:gdLst>
                <a:gd name="T0" fmla="*/ 0 w 10"/>
                <a:gd name="T1" fmla="*/ 0 h 3"/>
                <a:gd name="T2" fmla="*/ 2 w 10"/>
                <a:gd name="T3" fmla="*/ 2 h 3"/>
                <a:gd name="T4" fmla="*/ 5 w 10"/>
                <a:gd name="T5" fmla="*/ 3 h 3"/>
                <a:gd name="T6" fmla="*/ 9 w 10"/>
                <a:gd name="T7" fmla="*/ 3 h 3"/>
                <a:gd name="T8" fmla="*/ 10 w 10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0" name="Freeform 420">
              <a:extLst>
                <a:ext uri="{FF2B5EF4-FFF2-40B4-BE49-F238E27FC236}">
                  <a16:creationId xmlns:a16="http://schemas.microsoft.com/office/drawing/2014/main" id="{4F05BC85-58E5-4928-BA6D-0F20E10D9D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" y="1627"/>
              <a:ext cx="7" cy="4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3 w 7"/>
                <a:gd name="T5" fmla="*/ 3 h 5"/>
                <a:gd name="T6" fmla="*/ 5 w 7"/>
                <a:gd name="T7" fmla="*/ 2 h 5"/>
                <a:gd name="T8" fmla="*/ 7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1" name="Freeform 421">
              <a:extLst>
                <a:ext uri="{FF2B5EF4-FFF2-40B4-BE49-F238E27FC236}">
                  <a16:creationId xmlns:a16="http://schemas.microsoft.com/office/drawing/2014/main" id="{0171F040-9DCF-46CF-80FD-78105535FD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87"/>
              <a:ext cx="7" cy="8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2" name="Freeform 422">
              <a:extLst>
                <a:ext uri="{FF2B5EF4-FFF2-40B4-BE49-F238E27FC236}">
                  <a16:creationId xmlns:a16="http://schemas.microsoft.com/office/drawing/2014/main" id="{E814CEA2-7567-41DE-844B-5F05A30EBE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6" y="789"/>
              <a:ext cx="2" cy="4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2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3" name="Freeform 423">
              <a:extLst>
                <a:ext uri="{FF2B5EF4-FFF2-40B4-BE49-F238E27FC236}">
                  <a16:creationId xmlns:a16="http://schemas.microsoft.com/office/drawing/2014/main" id="{E00A19DB-56A1-477C-B88C-03F39A2CEB5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9" y="1132"/>
              <a:ext cx="11" cy="8"/>
            </a:xfrm>
            <a:custGeom>
              <a:avLst/>
              <a:gdLst>
                <a:gd name="T0" fmla="*/ 0 w 11"/>
                <a:gd name="T1" fmla="*/ 0 h 7"/>
                <a:gd name="T2" fmla="*/ 4 w 11"/>
                <a:gd name="T3" fmla="*/ 2 h 7"/>
                <a:gd name="T4" fmla="*/ 5 w 11"/>
                <a:gd name="T5" fmla="*/ 2 h 7"/>
                <a:gd name="T6" fmla="*/ 9 w 11"/>
                <a:gd name="T7" fmla="*/ 4 h 7"/>
                <a:gd name="T8" fmla="*/ 11 w 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9" y="4"/>
                  </a:lnTo>
                  <a:lnTo>
                    <a:pt x="11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84" name="Freeform 424">
              <a:extLst>
                <a:ext uri="{FF2B5EF4-FFF2-40B4-BE49-F238E27FC236}">
                  <a16:creationId xmlns:a16="http://schemas.microsoft.com/office/drawing/2014/main" id="{338C191D-94E2-40E8-8649-7A17FC3DD6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1" y="1130"/>
              <a:ext cx="5" cy="12"/>
            </a:xfrm>
            <a:custGeom>
              <a:avLst/>
              <a:gdLst>
                <a:gd name="T0" fmla="*/ 0 w 5"/>
                <a:gd name="T1" fmla="*/ 11 h 11"/>
                <a:gd name="T2" fmla="*/ 3 w 5"/>
                <a:gd name="T3" fmla="*/ 6 h 11"/>
                <a:gd name="T4" fmla="*/ 5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1030" name="Rectangle 3">
            <a:extLst>
              <a:ext uri="{FF2B5EF4-FFF2-40B4-BE49-F238E27FC236}">
                <a16:creationId xmlns:a16="http://schemas.microsoft.com/office/drawing/2014/main" id="{E3E56FB1-E2D3-4CCC-93CE-FF2835DEA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90600"/>
            <a:ext cx="78486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0CB99F4-C49F-4F2F-B871-6F8163F20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650" y="6400800"/>
            <a:ext cx="5334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fld id="{A51CB43F-21F9-4884-AAE9-C29BAD67BDAD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B3CDE287-A649-4A40-AF9A-3F978FD33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152400"/>
            <a:ext cx="7848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pic>
        <p:nvPicPr>
          <p:cNvPr id="1033" name="Picture 425">
            <a:extLst>
              <a:ext uri="{FF2B5EF4-FFF2-40B4-BE49-F238E27FC236}">
                <a16:creationId xmlns:a16="http://schemas.microsoft.com/office/drawing/2014/main" id="{3191FF27-B3BA-4D02-9C5F-1537F97A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26">
            <a:extLst>
              <a:ext uri="{FF2B5EF4-FFF2-40B4-BE49-F238E27FC236}">
                <a16:creationId xmlns:a16="http://schemas.microsoft.com/office/drawing/2014/main" id="{DE320EBF-8BDF-4351-9296-B945F43F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175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2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0FBCC3-3718-46AF-8320-595FB26ED2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225"/>
            <a:ext cx="8077200" cy="1846263"/>
          </a:xfrm>
        </p:spPr>
        <p:txBody>
          <a:bodyPr/>
          <a:lstStyle/>
          <a:p>
            <a:pPr eaLnBrk="1" hangingPunct="1"/>
            <a:r>
              <a:rPr lang="en-US" altLang="tr-TR" sz="3200"/>
              <a:t>HATA TÜRÜ VE ETKİLERİ ANALİZİ </a:t>
            </a:r>
            <a:br>
              <a:rPr lang="en-US" altLang="tr-TR" sz="3200"/>
            </a:br>
            <a:r>
              <a:rPr lang="en-US" altLang="tr-TR" sz="3200"/>
              <a:t>Failure Mode and Effects Analysis- FMEA</a:t>
            </a:r>
          </a:p>
        </p:txBody>
      </p:sp>
      <p:sp>
        <p:nvSpPr>
          <p:cNvPr id="3075" name="Text Box 64">
            <a:extLst>
              <a:ext uri="{FF2B5EF4-FFF2-40B4-BE49-F238E27FC236}">
                <a16:creationId xmlns:a16="http://schemas.microsoft.com/office/drawing/2014/main" id="{EFBACE37-9CD0-4F4B-8A56-7FF6047F6B8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524750" y="5445125"/>
            <a:ext cx="144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solidFill>
                  <a:schemeClr val="bg1"/>
                </a:solidFill>
                <a:latin typeface="Verdana" panose="020B0604030504040204" pitchFamily="34" charset="0"/>
              </a:rPr>
              <a:t>Firma </a:t>
            </a:r>
            <a:r>
              <a:rPr lang="en-US" altLang="tr-TR" sz="2800" b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162E7B-9060-4115-9DEF-64291D0A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Tasarım FMEA </a:t>
            </a:r>
          </a:p>
        </p:txBody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id="{A771EF81-FB6E-4704-94DF-9E7C67514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6542088" cy="5349875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>
                <a:solidFill>
                  <a:srgbClr val="FF0000"/>
                </a:solidFill>
              </a:rPr>
              <a:t>AMACI:</a:t>
            </a:r>
            <a:r>
              <a:rPr lang="tr-TR" sz="1800" b="0" dirty="0"/>
              <a:t> Tasarım hatalarından doğan hata türlerine yönelik olarak üretime başlamadan önce ürünlerin analiz edilmesidir. 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>
                <a:solidFill>
                  <a:srgbClr val="FF0000"/>
                </a:solidFill>
              </a:rPr>
              <a:t>HEDEFİ:</a:t>
            </a:r>
            <a:r>
              <a:rPr lang="tr-TR" sz="1800" b="0" dirty="0"/>
              <a:t> Tasarım kalitesini, güvenirliğini ve korunabilirliğini artırmaktır. </a:t>
            </a:r>
          </a:p>
          <a:p>
            <a:pPr marL="0" indent="0" algn="just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tr-TR" sz="1800" b="0" dirty="0"/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>
                <a:solidFill>
                  <a:srgbClr val="FF0000"/>
                </a:solidFill>
              </a:rPr>
              <a:t>TASARIM FMEA’NIN FAYDALARI: 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tr-TR" sz="1800" b="0" dirty="0">
              <a:solidFill>
                <a:srgbClr val="FF0000"/>
              </a:solidFill>
            </a:endParaRP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/>
              <a:t>Tasarım geliştirme faaliyetleriyle ilgili önceliklerin belirlenmesi, 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/>
              <a:t>Potansiyel hataların tasarım aşamasında iken belirlenmesinin sağlaması,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/>
              <a:t>Potansiyel güvenlik sorunlarının belirlenerek ortadan kaldırılmasına yardım etmesi ve değişiklik için açıklamaların kaydedilmesinin sağlanması, 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tr-TR" sz="1800" b="0" dirty="0"/>
              <a:t>Önemli ve kritik özelliklerin belirlenmesine yardım etmesi,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5DC22C6-2324-4770-A777-423FE316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175" y="2060575"/>
            <a:ext cx="15033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8289449-4FEF-41E5-9A10-433ABBEB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200" i="1">
                <a:latin typeface="Arial Narrow" panose="020B0606020202030204" pitchFamily="34" charset="0"/>
              </a:rPr>
              <a:t>Servis FMEA</a:t>
            </a:r>
            <a:r>
              <a:rPr lang="tr-TR" altLang="tr-TR"/>
              <a:t> </a:t>
            </a:r>
          </a:p>
        </p:txBody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id="{C11E1CB2-9370-4AEE-8710-D9F99AB16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6542088" cy="49276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AMACI:</a:t>
            </a:r>
            <a:r>
              <a:rPr lang="tr-TR" altLang="tr-TR" sz="1800" b="0">
                <a:solidFill>
                  <a:srgbClr val="002060"/>
                </a:solidFill>
              </a:rPr>
              <a:t> Organizasyondaki aksaklıkların analiz edilmesidir. </a:t>
            </a: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HEDEFİ:</a:t>
            </a:r>
            <a:r>
              <a:rPr lang="tr-TR" altLang="tr-TR" sz="1800" b="0">
                <a:solidFill>
                  <a:srgbClr val="002060"/>
                </a:solidFill>
              </a:rPr>
              <a:t>	Organizasyonun kalitesini, güvenirliğini ve korunabilirliğini artırmaktır.  </a:t>
            </a:r>
          </a:p>
          <a:p>
            <a:pPr algn="just" eaLnBrk="1" hangingPunct="1">
              <a:buClr>
                <a:srgbClr val="FF0000"/>
              </a:buClr>
            </a:pPr>
            <a:endParaRPr lang="tr-TR" altLang="tr-TR" sz="1800" b="0">
              <a:solidFill>
                <a:srgbClr val="002060"/>
              </a:solidFill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SERVİS FMEA’NIN FAYDALARI: </a:t>
            </a:r>
          </a:p>
          <a:p>
            <a:pPr algn="just" eaLnBrk="1" hangingPunct="1">
              <a:buClr>
                <a:srgbClr val="FF0000"/>
              </a:buClr>
            </a:pPr>
            <a:endParaRPr lang="tr-TR" altLang="tr-TR" sz="1800" b="0">
              <a:solidFill>
                <a:srgbClr val="FF0000"/>
              </a:solidFill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</a:rPr>
              <a:t>Organizasyon faaliyetleri arasında önceliklendirme yapılması ve değişiklik için açıklamaların kaydedilmesi sağlanır. </a:t>
            </a: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</a:rPr>
              <a:t>İş akışının, sistem ve proses analizinin etkin bir şekilde yapılmasında, işteki hataların ve kritik önemli işlerin belirlenmesinde ve kontrol planlarının oluşturulmasında yol göstericidir.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A9B89DC-E351-4C9F-B792-FF976DDE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825" y="1952625"/>
            <a:ext cx="1803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85CBD8-69F2-439E-8B28-87438604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200" i="1">
                <a:latin typeface="Arial Narrow" panose="020B0606020202030204" pitchFamily="34" charset="0"/>
              </a:rPr>
              <a:t>Proses FMEA</a:t>
            </a:r>
            <a:r>
              <a:rPr lang="tr-TR" altLang="tr-TR"/>
              <a:t> </a:t>
            </a:r>
          </a:p>
        </p:txBody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id="{909B8EE4-4EF1-46F1-AA21-D9C0145AE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6624637" cy="4878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AMACI:</a:t>
            </a:r>
            <a:r>
              <a:rPr lang="tr-TR" altLang="tr-TR" sz="1800" b="0">
                <a:solidFill>
                  <a:srgbClr val="002060"/>
                </a:solidFill>
              </a:rPr>
              <a:t>	Üretim veya montaj prosesindeki eksiklerden doğabilecek hata türlerini ortadan kaldırmak ve üretim ve montaj prosesini analiz etmektir.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HEDEFİ:</a:t>
            </a:r>
            <a:r>
              <a:rPr lang="tr-TR" altLang="tr-TR" sz="1800" b="0">
                <a:solidFill>
                  <a:srgbClr val="002060"/>
                </a:solidFill>
              </a:rPr>
              <a:t>	Prosesin kalitesini, güvenirliğini ve korunabilirliğini artırmaktır. 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1800" b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PROSES FMEA’NIN FAYDALARI: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1800" b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</a:rPr>
              <a:t>Üretim veya montaj prosesinin analizine yardımcı olması ve düzeltici faaliyetlerin önceliklerinin belirlenmesi, kritik veya önemli olan özellikleri tespit etmede ve kontrol planı oluşturmada yardımcı olması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</a:rPr>
              <a:t>Proses aşamasında ortaya çıkacak hataları belirlemesi ve düzeltici faaliyetlerle ilgili plan sunmasıdır. 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</a:pPr>
            <a:endParaRPr lang="tr-TR" altLang="tr-TR" sz="1800" b="0">
              <a:solidFill>
                <a:srgbClr val="002060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26ACC8CA-7BEC-424A-AD4A-28240415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492375"/>
            <a:ext cx="18097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C159305-2E47-4808-94BC-B40C4DDCA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24775" cy="431800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SONRASI ALINABİLECEK ÖNLEMLER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CB032EA-6710-47F1-9389-63149AF3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7165975" cy="4543425"/>
          </a:xfrm>
        </p:spPr>
        <p:txBody>
          <a:bodyPr/>
          <a:lstStyle/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Operasyon sırası değişikliği,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Tasarım değişikliği,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İlave yeni operasyon veya operasyonlar,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Makine değişikliği veya yeni tezgah ilavesi,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Yeni/ilave ölçme veya kontrol metotları,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Yeni/ilave ölçme veya kontrol aletleri,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Aparat/takım ilavesi veya değişikliği/tadilatı,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Talimatların veya prosedürlerin gözden geçirilmesi,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İşçilerin eğitimi,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Yeni/ilave kalite kontrol noktaları oluşturulması.</a:t>
            </a:r>
          </a:p>
          <a:p>
            <a:pPr eaLnBrk="1" hangingPunct="1">
              <a:spcAft>
                <a:spcPts val="1200"/>
              </a:spcAft>
            </a:pPr>
            <a:endParaRPr lang="tr-TR" altLang="tr-TR" sz="18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9D03BD5-2FD4-4316-AB09-BE1BC2F2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276475"/>
            <a:ext cx="24304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3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DB6A760-9D63-40A7-93FE-74BC3B749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27013"/>
            <a:ext cx="7635875" cy="465137"/>
          </a:xfrm>
        </p:spPr>
        <p:txBody>
          <a:bodyPr/>
          <a:lstStyle/>
          <a:p>
            <a:pPr eaLnBrk="1" hangingPunct="1"/>
            <a:r>
              <a:rPr lang="tr-TR" altLang="tr-TR" sz="3200" i="1">
                <a:latin typeface="Arial Narrow" panose="020B0606020202030204" pitchFamily="34" charset="0"/>
              </a:rPr>
              <a:t>FMEA EKİBİ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A457CF6-537E-4339-81BE-8058BB85B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081838" cy="3062288"/>
          </a:xfrm>
        </p:spPr>
        <p:txBody>
          <a:bodyPr/>
          <a:lstStyle/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Ekibe İş Güvenliği Uzmanı başkanlık yapmalıdır.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Her bölümden kilit çalışanlar ekibe dahil edilmelidir.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Çalışılan konuya ilgisiz kişiler ekibe dahil edilmemelidir.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Ekip çok kalabalık olmamalıdır.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Tek bir bölümden katılan kişilerce ekip oluşturulmamalıdır.</a:t>
            </a:r>
          </a:p>
          <a:p>
            <a:pPr lvl="2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Ekip çalışma kurallarına uyum sağlamalıdır.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EF02B8FA-7283-4FE4-ACA1-ED40D9DD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3" y="3716338"/>
            <a:ext cx="26797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AA0919-9035-4939-A32A-91CAD5C27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253287" cy="387350"/>
          </a:xfrm>
        </p:spPr>
        <p:txBody>
          <a:bodyPr/>
          <a:lstStyle/>
          <a:p>
            <a:pPr eaLnBrk="1" hangingPunct="1"/>
            <a:r>
              <a:rPr lang="tr-TR" altLang="tr-TR" sz="3200" i="1">
                <a:latin typeface="Arial Narrow" panose="020B0606020202030204" pitchFamily="34" charset="0"/>
              </a:rPr>
              <a:t>FMEA EKİP LİDERİNİN GÖREVLERİ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CE682901-CB74-4CE6-8BB2-D43C3CFDB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2205038"/>
            <a:ext cx="6696075" cy="3030537"/>
          </a:xfrm>
        </p:spPr>
        <p:txBody>
          <a:bodyPr/>
          <a:lstStyle/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Ekibin çalışmasını düzenler.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Toplantı gündemini belirler.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Toplantının yönlendirilmesini yapar.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Toplantı notlarının alınması ve sonuçta toplantı raporunun hazırlanmasını sağlar.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Çalışmaların devamlılığı için gerekli önlemleri alır.</a:t>
            </a:r>
          </a:p>
          <a:p>
            <a:pPr algn="just" eaLnBrk="1" hangingPunct="1"/>
            <a:endParaRPr lang="tr-TR" altLang="tr-TR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8714C83-B15D-446D-AB32-6E216C83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18494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13AB9A-C9E2-4A3C-956B-70424368F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412875"/>
            <a:ext cx="7773987" cy="1069975"/>
          </a:xfrm>
        </p:spPr>
        <p:txBody>
          <a:bodyPr/>
          <a:lstStyle/>
          <a:p>
            <a:pPr eaLnBrk="1" hangingPunct="1"/>
            <a:r>
              <a:rPr lang="tr-TR" altLang="tr-TR" sz="3200" i="1">
                <a:solidFill>
                  <a:srgbClr val="FF0000"/>
                </a:solidFill>
                <a:latin typeface="Arial Narrow" panose="020B0606020202030204" pitchFamily="34" charset="0"/>
              </a:rPr>
              <a:t>RİSK ÖNCELİK KATSAYISININ HESAPLANMASI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19546FC7-2A1A-464A-BEEA-CD0327347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313" y="2568575"/>
            <a:ext cx="7883525" cy="1724025"/>
          </a:xfrm>
          <a:ln w="38100" cmpd="dbl"/>
        </p:spPr>
        <p:txBody>
          <a:bodyPr/>
          <a:lstStyle/>
          <a:p>
            <a:pPr eaLnBrk="1" hangingPunct="1">
              <a:defRPr/>
            </a:pPr>
            <a:endParaRPr lang="tr-T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Risk öncelik katsayısı = </a:t>
            </a:r>
            <a:r>
              <a:rPr lang="tr-TR" dirty="0"/>
              <a:t>Olasılık x  Şiddet x Tespit Edilebilirlik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0A67A43-0380-4B1D-9C89-090EEAFCC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2700"/>
            <a:ext cx="7772400" cy="8239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RİSK ÖNCELİK SAYISI(RÖS)</a:t>
            </a:r>
            <a:br>
              <a:rPr lang="tr-TR" altLang="tr-TR" sz="2400" i="1">
                <a:latin typeface="Arial Narrow" panose="020B0606020202030204" pitchFamily="34" charset="0"/>
              </a:rPr>
            </a:br>
            <a:r>
              <a:rPr lang="tr-TR" altLang="tr-TR" sz="2400" i="1">
                <a:latin typeface="Arial Narrow" panose="020B0606020202030204" pitchFamily="34" charset="0"/>
              </a:rPr>
              <a:t>HESAPLANMASI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35C1D44B-B59C-4730-B6A8-A78E1EA2A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475" y="2138363"/>
            <a:ext cx="8001000" cy="3048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tr-TR" altLang="tr-TR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tr-TR" altLang="tr-TR" sz="2400" b="0">
                <a:latin typeface="Arial" panose="020B0604020202020204" pitchFamily="34" charset="0"/>
                <a:cs typeface="Arial" panose="020B0604020202020204" pitchFamily="34" charset="0"/>
              </a:rPr>
              <a:t>Her bir hata modunun oluşma olasılık değeri,</a:t>
            </a:r>
          </a:p>
          <a:p>
            <a:pPr eaLnBrk="1" hangingPunct="1">
              <a:spcAft>
                <a:spcPts val="1200"/>
              </a:spcAft>
            </a:pPr>
            <a:r>
              <a:rPr lang="tr-TR" altLang="tr-TR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tr-TR" altLang="tr-TR" sz="2400" b="0">
                <a:latin typeface="Arial" panose="020B0604020202020204" pitchFamily="34" charset="0"/>
                <a:cs typeface="Arial" panose="020B0604020202020204" pitchFamily="34" charset="0"/>
              </a:rPr>
              <a:t>Hatanın ne kadar önemli olduğunun değeri,</a:t>
            </a:r>
          </a:p>
          <a:p>
            <a:pPr eaLnBrk="1" hangingPunct="1">
              <a:spcAft>
                <a:spcPts val="1200"/>
              </a:spcAft>
            </a:pPr>
            <a:r>
              <a:rPr lang="tr-TR" altLang="tr-TR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tr-TR" altLang="tr-TR" sz="2400" b="0">
                <a:latin typeface="Arial" panose="020B0604020202020204" pitchFamily="34" charset="0"/>
                <a:cs typeface="Arial" panose="020B0604020202020204" pitchFamily="34" charset="0"/>
              </a:rPr>
              <a:t>Hataların keşfedilmesinin zorluk derecelendirilmesi,</a:t>
            </a:r>
          </a:p>
          <a:p>
            <a:pPr eaLnBrk="1" hangingPunct="1">
              <a:spcAft>
                <a:spcPts val="1200"/>
              </a:spcAft>
            </a:pPr>
            <a:r>
              <a:rPr lang="tr-TR" altLang="tr-TR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RÖS = </a:t>
            </a:r>
            <a:r>
              <a:rPr lang="tr-TR" altLang="tr-TR" sz="2400" b="0">
                <a:latin typeface="Arial" panose="020B0604020202020204" pitchFamily="34" charset="0"/>
                <a:cs typeface="Arial" panose="020B0604020202020204" pitchFamily="34" charset="0"/>
              </a:rPr>
              <a:t>P(olasılık) x S(şiddet) x D(fark edilebilirlik)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C037E1E4-A529-4371-A39B-7F85A6836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675688" cy="2665412"/>
          </a:xfrm>
        </p:spPr>
        <p:txBody>
          <a:bodyPr/>
          <a:lstStyle/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Olması muhtemel hata türünün müşteriye olan etkisinin önemini derecelendirmede kullanılır.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Müşteriye olan etkisi açısından hatanın etkisi bir ile on arasında derecelendirilir.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Bu dereceler hata türlerinin etkisiyle bağlantılıdır.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Benzer etki yaratan hatanın aynı şiddet değeri almasına dikkat edilir.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FED9BEE2-4390-477B-B10D-6C054813B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9050"/>
            <a:ext cx="7724775" cy="81756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ZARARIN ŞİDDET DERECELENDİRİLMESİ</a:t>
            </a:r>
            <a:br>
              <a:rPr lang="tr-TR" altLang="tr-TR" sz="2400" i="1">
                <a:latin typeface="Arial Narrow" panose="020B0606020202030204" pitchFamily="34" charset="0"/>
              </a:rPr>
            </a:br>
            <a:r>
              <a:rPr lang="tr-TR" altLang="tr-TR" sz="2400" i="1">
                <a:latin typeface="Arial Narrow" panose="020B0606020202030204" pitchFamily="34" charset="0"/>
              </a:rPr>
              <a:t>(CİDDİYET)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753" name="Group 481">
            <a:extLst>
              <a:ext uri="{FF2B5EF4-FFF2-40B4-BE49-F238E27FC236}">
                <a16:creationId xmlns:a16="http://schemas.microsoft.com/office/drawing/2014/main" id="{14C12564-E862-4132-819E-3E96822B03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813" y="1639888"/>
          <a:ext cx="7966075" cy="4975225"/>
        </p:xfrm>
        <a:graphic>
          <a:graphicData uri="http://schemas.openxmlformats.org/drawingml/2006/table">
            <a:tbl>
              <a:tblPr/>
              <a:tblGrid>
                <a:gridCol w="119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55">
                <a:tc gridSpan="3"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Sistem OHTEA Şiddet Etki Sınıflaması</a:t>
                      </a:r>
                      <a:endParaRPr kumimoji="0" lang="tr-T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39"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Etki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Şiddetin Etkisi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Derece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17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Uyarısız Gelen Tehlike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Felakete yol açabilecek etkiye sahip ve uyarısız gelen potansiyel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71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Uyarısız Gelen Tehlike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Yüksek hasara ve toplu ölümlere yol açabilecek etkiye sahip ve uyarısız gelen potansiyel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tr-T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71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Yüksek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Sistemin tamamen hasar görmesini sağlayan yıkıcı etkiye sahip ağır yaralanmalara, 3. derece yanık, akut ölüm vb. etkiye sahip hata türü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17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Yüksek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Ekipmanın tamamen hasar görmesine sebeb olan ve ölüme, zehirlenme, 3. derece yanık, akut ölümcül hastalık vb. etkiye sahip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01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Orta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Sistemin performansını etkileyen, uzuv ve organ kaybı, ağır yaralanma, kanser vb. yol açan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01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Düşük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Kırık, kalıcı küçük iş göremezlik, 2. derece yanık, beyin sarsıntısı vb. etkiye sahip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63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Düşük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İncinme, küçük kesik ve sıyrıklar, ezilmeler vb. hafif yaralanmalar ile kısa süreli rahatsızlıklara neden olan hata 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24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Küçük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Sistemin çalışmasında yavaşlatan hata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39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Küçük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Sistemin çalışmasında kargaşaya yol açan hata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624"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Yok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Etki Yok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tr-T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2" marR="62862" marT="33352" marB="33352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58" name="Rectangle 478">
            <a:extLst>
              <a:ext uri="{FF2B5EF4-FFF2-40B4-BE49-F238E27FC236}">
                <a16:creationId xmlns:a16="http://schemas.microsoft.com/office/drawing/2014/main" id="{645F80DD-634B-4928-BDDA-AD622C8D1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3988" cy="531812"/>
          </a:xfrm>
        </p:spPr>
        <p:txBody>
          <a:bodyPr/>
          <a:lstStyle/>
          <a:p>
            <a:pPr eaLnBrk="1" hangingPunct="1"/>
            <a:r>
              <a:rPr lang="tr-TR" altLang="tr-TR" sz="3300">
                <a:latin typeface="Arial Narrow" panose="020B0606020202030204" pitchFamily="34" charset="0"/>
              </a:rPr>
              <a:t>ZARARIN ŞİDDETİ (CİDDİYET)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75F25B-56BC-44BE-8E0F-28C5EA375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İçerik</a:t>
            </a:r>
            <a:endParaRPr lang="en-US" altLang="tr-TR" sz="4000">
              <a:solidFill>
                <a:schemeClr val="accent1"/>
              </a:solidFill>
            </a:endParaRPr>
          </a:p>
        </p:txBody>
      </p:sp>
      <p:sp>
        <p:nvSpPr>
          <p:cNvPr id="4099" name="Text Box 31">
            <a:extLst>
              <a:ext uri="{FF2B5EF4-FFF2-40B4-BE49-F238E27FC236}">
                <a16:creationId xmlns:a16="http://schemas.microsoft.com/office/drawing/2014/main" id="{74BF64B6-FFBE-46ED-A6A5-1A5FE50B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2" name="Group 116">
            <a:extLst>
              <a:ext uri="{FF2B5EF4-FFF2-40B4-BE49-F238E27FC236}">
                <a16:creationId xmlns:a16="http://schemas.microsoft.com/office/drawing/2014/main" id="{CA2A368A-6543-4071-8152-5EDBC76C125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76463"/>
            <a:ext cx="5410200" cy="665162"/>
            <a:chOff x="1248" y="1371"/>
            <a:chExt cx="3408" cy="419"/>
          </a:xfrm>
        </p:grpSpPr>
        <p:grpSp>
          <p:nvGrpSpPr>
            <p:cNvPr id="4125" name="Group 88">
              <a:extLst>
                <a:ext uri="{FF2B5EF4-FFF2-40B4-BE49-F238E27FC236}">
                  <a16:creationId xmlns:a16="http://schemas.microsoft.com/office/drawing/2014/main" id="{B5A89E5A-4C80-42B8-8853-4BE94BD1F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371"/>
              <a:ext cx="480" cy="419"/>
              <a:chOff x="1110" y="2656"/>
              <a:chExt cx="1549" cy="1351"/>
            </a:xfrm>
          </p:grpSpPr>
          <p:sp>
            <p:nvSpPr>
              <p:cNvPr id="4129" name="AutoShape 89">
                <a:extLst>
                  <a:ext uri="{FF2B5EF4-FFF2-40B4-BE49-F238E27FC236}">
                    <a16:creationId xmlns:a16="http://schemas.microsoft.com/office/drawing/2014/main" id="{8B90CB37-97B0-4F5E-85B4-32A9859FF7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4130" name="AutoShape 90">
                <a:extLst>
                  <a:ext uri="{FF2B5EF4-FFF2-40B4-BE49-F238E27FC236}">
                    <a16:creationId xmlns:a16="http://schemas.microsoft.com/office/drawing/2014/main" id="{1D6DCDBB-0E4A-4EFF-A5E7-322ED43324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83035" name="AutoShape 91">
                <a:extLst>
                  <a:ext uri="{FF2B5EF4-FFF2-40B4-BE49-F238E27FC236}">
                    <a16:creationId xmlns:a16="http://schemas.microsoft.com/office/drawing/2014/main" id="{D1C78326-0AF3-4C94-940D-2C607C55EB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4126" name="Line 96">
              <a:extLst>
                <a:ext uri="{FF2B5EF4-FFF2-40B4-BE49-F238E27FC236}">
                  <a16:creationId xmlns:a16="http://schemas.microsoft.com/office/drawing/2014/main" id="{4C95D222-0187-4E1B-8BFB-133F72DFE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5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27" name="Text Box 97">
              <a:extLst>
                <a:ext uri="{FF2B5EF4-FFF2-40B4-BE49-F238E27FC236}">
                  <a16:creationId xmlns:a16="http://schemas.microsoft.com/office/drawing/2014/main" id="{A4AB5F61-3D80-4355-85F2-B5972F8F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1402"/>
              <a:ext cx="24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2400"/>
                <a:t>FMEA </a:t>
              </a:r>
              <a:r>
                <a:rPr lang="tr-TR" altLang="tr-TR" sz="2400"/>
                <a:t>Ç</a:t>
              </a:r>
              <a:r>
                <a:rPr lang="en-US" altLang="tr-TR" sz="2400"/>
                <a:t>alışmasının </a:t>
              </a:r>
              <a:r>
                <a:rPr lang="tr-TR" altLang="tr-TR" sz="2400"/>
                <a:t>A</a:t>
              </a:r>
              <a:r>
                <a:rPr lang="en-US" altLang="tr-TR" sz="2400"/>
                <a:t>macı</a:t>
              </a:r>
            </a:p>
          </p:txBody>
        </p:sp>
        <p:sp>
          <p:nvSpPr>
            <p:cNvPr id="4128" name="Text Box 98">
              <a:extLst>
                <a:ext uri="{FF2B5EF4-FFF2-40B4-BE49-F238E27FC236}">
                  <a16:creationId xmlns:a16="http://schemas.microsoft.com/office/drawing/2014/main" id="{92383966-1D75-4BE4-BA91-B03CEB701B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2" y="143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7">
            <a:extLst>
              <a:ext uri="{FF2B5EF4-FFF2-40B4-BE49-F238E27FC236}">
                <a16:creationId xmlns:a16="http://schemas.microsoft.com/office/drawing/2014/main" id="{7BE53041-CA9F-4591-BC01-0A976FC3C26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090863"/>
            <a:ext cx="5410200" cy="665162"/>
            <a:chOff x="1248" y="1947"/>
            <a:chExt cx="3408" cy="419"/>
          </a:xfrm>
        </p:grpSpPr>
        <p:grpSp>
          <p:nvGrpSpPr>
            <p:cNvPr id="4118" name="Group 92">
              <a:extLst>
                <a:ext uri="{FF2B5EF4-FFF2-40B4-BE49-F238E27FC236}">
                  <a16:creationId xmlns:a16="http://schemas.microsoft.com/office/drawing/2014/main" id="{94549CCD-B67C-4178-A822-E1C517395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4122" name="AutoShape 93">
                <a:extLst>
                  <a:ext uri="{FF2B5EF4-FFF2-40B4-BE49-F238E27FC236}">
                    <a16:creationId xmlns:a16="http://schemas.microsoft.com/office/drawing/2014/main" id="{8DEA4962-CD5C-4659-A34E-811732D27E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4123" name="AutoShape 94">
                <a:extLst>
                  <a:ext uri="{FF2B5EF4-FFF2-40B4-BE49-F238E27FC236}">
                    <a16:creationId xmlns:a16="http://schemas.microsoft.com/office/drawing/2014/main" id="{6DE37F48-69B7-409A-B47D-7FECE7B2732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83039" name="AutoShape 95">
                <a:extLst>
                  <a:ext uri="{FF2B5EF4-FFF2-40B4-BE49-F238E27FC236}">
                    <a16:creationId xmlns:a16="http://schemas.microsoft.com/office/drawing/2014/main" id="{E42F023D-816D-49E4-9E26-56DE8F04D7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4119" name="Line 99">
              <a:extLst>
                <a:ext uri="{FF2B5EF4-FFF2-40B4-BE49-F238E27FC236}">
                  <a16:creationId xmlns:a16="http://schemas.microsoft.com/office/drawing/2014/main" id="{639370E8-4542-4A59-8CDA-0AFC10C62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331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20" name="Text Box 100">
              <a:extLst>
                <a:ext uri="{FF2B5EF4-FFF2-40B4-BE49-F238E27FC236}">
                  <a16:creationId xmlns:a16="http://schemas.microsoft.com/office/drawing/2014/main" id="{30196B2F-078C-4D4A-8C9C-23123C673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" y="1995"/>
              <a:ext cx="13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2400"/>
                <a:t>FMEA </a:t>
              </a:r>
              <a:r>
                <a:rPr lang="tr-TR" altLang="tr-TR" sz="2400"/>
                <a:t>Ç</a:t>
              </a:r>
              <a:r>
                <a:rPr lang="en-US" altLang="tr-TR" sz="2400"/>
                <a:t>eşitleri</a:t>
              </a:r>
            </a:p>
          </p:txBody>
        </p:sp>
        <p:sp>
          <p:nvSpPr>
            <p:cNvPr id="4121" name="Text Box 101">
              <a:extLst>
                <a:ext uri="{FF2B5EF4-FFF2-40B4-BE49-F238E27FC236}">
                  <a16:creationId xmlns:a16="http://schemas.microsoft.com/office/drawing/2014/main" id="{C0377888-6034-4909-9666-D7517EAB1D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2" y="200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118">
            <a:extLst>
              <a:ext uri="{FF2B5EF4-FFF2-40B4-BE49-F238E27FC236}">
                <a16:creationId xmlns:a16="http://schemas.microsoft.com/office/drawing/2014/main" id="{1BEF73FC-360D-4E37-BBD1-2B05E608033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83038"/>
            <a:ext cx="5410200" cy="665162"/>
            <a:chOff x="1248" y="2509"/>
            <a:chExt cx="3408" cy="419"/>
          </a:xfrm>
        </p:grpSpPr>
        <p:grpSp>
          <p:nvGrpSpPr>
            <p:cNvPr id="4111" name="Group 102">
              <a:extLst>
                <a:ext uri="{FF2B5EF4-FFF2-40B4-BE49-F238E27FC236}">
                  <a16:creationId xmlns:a16="http://schemas.microsoft.com/office/drawing/2014/main" id="{94C04CB1-D81B-4E5D-A4B6-5157DA8EC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4115" name="AutoShape 103">
                <a:extLst>
                  <a:ext uri="{FF2B5EF4-FFF2-40B4-BE49-F238E27FC236}">
                    <a16:creationId xmlns:a16="http://schemas.microsoft.com/office/drawing/2014/main" id="{F8996AEB-07A3-4766-8271-C671A70F2A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4116" name="AutoShape 104">
                <a:extLst>
                  <a:ext uri="{FF2B5EF4-FFF2-40B4-BE49-F238E27FC236}">
                    <a16:creationId xmlns:a16="http://schemas.microsoft.com/office/drawing/2014/main" id="{11B1E5B2-BA69-4629-9572-963C585763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83049" name="AutoShape 105">
                <a:extLst>
                  <a:ext uri="{FF2B5EF4-FFF2-40B4-BE49-F238E27FC236}">
                    <a16:creationId xmlns:a16="http://schemas.microsoft.com/office/drawing/2014/main" id="{8017886F-4CC2-40BF-AF7B-EAB84E8BA6B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4112" name="Line 110">
              <a:extLst>
                <a:ext uri="{FF2B5EF4-FFF2-40B4-BE49-F238E27FC236}">
                  <a16:creationId xmlns:a16="http://schemas.microsoft.com/office/drawing/2014/main" id="{55BC576C-AEE6-42CE-B16F-F448F749C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893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13" name="Text Box 111">
              <a:extLst>
                <a:ext uri="{FF2B5EF4-FFF2-40B4-BE49-F238E27FC236}">
                  <a16:creationId xmlns:a16="http://schemas.microsoft.com/office/drawing/2014/main" id="{4FA368C8-9812-4C75-8570-C264417C5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" y="2540"/>
              <a:ext cx="11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2400"/>
                <a:t>FMEA Ekibi</a:t>
              </a:r>
              <a:endParaRPr lang="en-US" altLang="tr-TR" sz="2400"/>
            </a:p>
          </p:txBody>
        </p:sp>
        <p:sp>
          <p:nvSpPr>
            <p:cNvPr id="4114" name="Text Box 112">
              <a:extLst>
                <a:ext uri="{FF2B5EF4-FFF2-40B4-BE49-F238E27FC236}">
                  <a16:creationId xmlns:a16="http://schemas.microsoft.com/office/drawing/2014/main" id="{DFC80419-983B-42C0-B25B-DC455B9C88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2" y="25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" name="Group 119">
            <a:extLst>
              <a:ext uri="{FF2B5EF4-FFF2-40B4-BE49-F238E27FC236}">
                <a16:creationId xmlns:a16="http://schemas.microsoft.com/office/drawing/2014/main" id="{43EBBEC2-1DB0-4526-9FDC-8196920FE32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897438"/>
            <a:ext cx="5410200" cy="665162"/>
            <a:chOff x="1248" y="3085"/>
            <a:chExt cx="3408" cy="419"/>
          </a:xfrm>
        </p:grpSpPr>
        <p:grpSp>
          <p:nvGrpSpPr>
            <p:cNvPr id="4104" name="Group 106">
              <a:extLst>
                <a:ext uri="{FF2B5EF4-FFF2-40B4-BE49-F238E27FC236}">
                  <a16:creationId xmlns:a16="http://schemas.microsoft.com/office/drawing/2014/main" id="{19DA1CD5-8EC2-4E4E-9663-33F03EEDB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085"/>
              <a:ext cx="480" cy="419"/>
              <a:chOff x="3174" y="2656"/>
              <a:chExt cx="1549" cy="1351"/>
            </a:xfrm>
          </p:grpSpPr>
          <p:sp>
            <p:nvSpPr>
              <p:cNvPr id="4108" name="AutoShape 107">
                <a:extLst>
                  <a:ext uri="{FF2B5EF4-FFF2-40B4-BE49-F238E27FC236}">
                    <a16:creationId xmlns:a16="http://schemas.microsoft.com/office/drawing/2014/main" id="{3616F9E2-2D69-44F6-80D4-EE0119AF07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4109" name="AutoShape 108">
                <a:extLst>
                  <a:ext uri="{FF2B5EF4-FFF2-40B4-BE49-F238E27FC236}">
                    <a16:creationId xmlns:a16="http://schemas.microsoft.com/office/drawing/2014/main" id="{23983782-1621-4686-8C45-296416D506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83053" name="AutoShape 109">
                <a:extLst>
                  <a:ext uri="{FF2B5EF4-FFF2-40B4-BE49-F238E27FC236}">
                    <a16:creationId xmlns:a16="http://schemas.microsoft.com/office/drawing/2014/main" id="{F545F2C3-D60A-46D0-8E34-386580D39B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4105" name="Line 113">
              <a:extLst>
                <a:ext uri="{FF2B5EF4-FFF2-40B4-BE49-F238E27FC236}">
                  <a16:creationId xmlns:a16="http://schemas.microsoft.com/office/drawing/2014/main" id="{2C6EB8B8-38FC-4A5B-BC6B-6EA6B8C41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469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6" name="Text Box 114">
              <a:extLst>
                <a:ext uri="{FF2B5EF4-FFF2-40B4-BE49-F238E27FC236}">
                  <a16:creationId xmlns:a16="http://schemas.microsoft.com/office/drawing/2014/main" id="{6E3F5F97-F949-4395-999B-4AF092E2A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133"/>
              <a:ext cx="26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2400"/>
                <a:t>FMEA Uygulama ve Önlemler</a:t>
              </a:r>
              <a:endParaRPr lang="en-US" altLang="tr-TR" sz="2400"/>
            </a:p>
          </p:txBody>
        </p:sp>
        <p:sp>
          <p:nvSpPr>
            <p:cNvPr id="4107" name="Text Box 115">
              <a:extLst>
                <a:ext uri="{FF2B5EF4-FFF2-40B4-BE49-F238E27FC236}">
                  <a16:creationId xmlns:a16="http://schemas.microsoft.com/office/drawing/2014/main" id="{B66EFE6D-7041-487D-8B0F-F5A0EBE5DC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72" y="314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F49BEDE-4D50-4540-8E18-B01824648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862762" cy="765175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ZARARIN OLUŞMA OLASILIĞI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6DA85C92-6CAE-44CA-8ECE-6C2096F6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675688" cy="4222750"/>
          </a:xfrm>
        </p:spPr>
        <p:txBody>
          <a:bodyPr/>
          <a:lstStyle/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Öncelikle hata ve sebep olasılığı belirlenmeye çalışılır.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Hata türünün ne sıklıkta oluşabileceği hesaplanarak olasılık bir ila on arasında derecelendirilir.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Grup üyelerinin bilgi birikimi ve tecrübelerine göre derecelendirme yapılır.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Hata türünün oluşma sıklığı dikkate alınır ve olasılık derecelendirme tablosu kullanılır.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Benzer bir proses varsa, buradaki istatistik bilgilerden yaralanılır.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tr-TR" altLang="tr-TR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5">
            <a:extLst>
              <a:ext uri="{FF2B5EF4-FFF2-40B4-BE49-F238E27FC236}">
                <a16:creationId xmlns:a16="http://schemas.microsoft.com/office/drawing/2014/main" id="{702CEB76-AC6B-498D-887F-36E4B2F5E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773988" cy="739775"/>
          </a:xfrm>
        </p:spPr>
        <p:txBody>
          <a:bodyPr/>
          <a:lstStyle/>
          <a:p>
            <a:pPr eaLnBrk="1" hangingPunct="1"/>
            <a:r>
              <a:rPr lang="tr-TR" altLang="tr-TR">
                <a:latin typeface="Arial Narrow" panose="020B0606020202030204" pitchFamily="34" charset="0"/>
              </a:rPr>
              <a:t>ZARARIN OLUŞMA OLASILIĞI</a:t>
            </a:r>
          </a:p>
        </p:txBody>
      </p:sp>
      <p:graphicFrame>
        <p:nvGraphicFramePr>
          <p:cNvPr id="824492" name="Group 172">
            <a:extLst>
              <a:ext uri="{FF2B5EF4-FFF2-40B4-BE49-F238E27FC236}">
                <a16:creationId xmlns:a16="http://schemas.microsoft.com/office/drawing/2014/main" id="{D32906BC-3A2C-4CC7-B130-5816613AD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813" y="1689100"/>
          <a:ext cx="7927975" cy="4764088"/>
        </p:xfrm>
        <a:graphic>
          <a:graphicData uri="http://schemas.openxmlformats.org/drawingml/2006/table">
            <a:tbl>
              <a:tblPr/>
              <a:tblGrid>
                <a:gridCol w="388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158"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Hata Olasılığı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Hatanın İhtimali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Derece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22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Yüksek:  Kaçınılmaz Hata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&gt;1 in 2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84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3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68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Yüksek:  Tekrar Tekrar Hata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8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7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20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30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Orta: Ara Sıra Olan Hata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80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30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400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84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2,000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661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Düşük:  Nispeten Az Olan Hata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15,000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84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in 150,000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630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Pek Az:Olası Olmayan Hata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&lt;3.4 in 1,000,000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67" marR="62867" marT="33342" marB="33342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>
            <a:extLst>
              <a:ext uri="{FF2B5EF4-FFF2-40B4-BE49-F238E27FC236}">
                <a16:creationId xmlns:a16="http://schemas.microsoft.com/office/drawing/2014/main" id="{4256D276-051D-4723-A973-EA5007455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763" y="2205038"/>
            <a:ext cx="8824913" cy="3816350"/>
          </a:xfrm>
        </p:spPr>
        <p:txBody>
          <a:bodyPr/>
          <a:lstStyle/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Ürün veya parçanın üretim veya montaj hattını terk etmeden önce hataların tespit edilebilme olasılığıdır.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Burada hata,  sanki oluşmuş gibi varsayılmakta ve mevcut kontrol olanaklarıyla hata türüne sebep olan nedeni önleme olanağı derecelendirilmektedir. </a:t>
            </a:r>
          </a:p>
          <a:p>
            <a:pPr lvl="2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1800"/>
              <a:t>Yine bir ile on arasında derecelendirme uygulanır. 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77C36D43-13A0-4385-A79C-DB797A63C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6864350" cy="635000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FARK EDİLEBİLİRLİK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4">
            <a:extLst>
              <a:ext uri="{FF2B5EF4-FFF2-40B4-BE49-F238E27FC236}">
                <a16:creationId xmlns:a16="http://schemas.microsoft.com/office/drawing/2014/main" id="{3223AE2C-FDDD-4473-B70C-F33D55D1B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8575"/>
            <a:ext cx="7772400" cy="793750"/>
          </a:xfrm>
        </p:spPr>
        <p:txBody>
          <a:bodyPr/>
          <a:lstStyle/>
          <a:p>
            <a:pPr eaLnBrk="1" hangingPunct="1"/>
            <a:r>
              <a:rPr lang="tr-TR" altLang="tr-TR">
                <a:latin typeface="Arial Narrow" panose="020B0606020202030204" pitchFamily="34" charset="0"/>
              </a:rPr>
              <a:t>FARK EDİLEBİLİRLİK</a:t>
            </a:r>
            <a:r>
              <a:rPr lang="tr-TR" altLang="tr-TR"/>
              <a:t> </a:t>
            </a:r>
          </a:p>
        </p:txBody>
      </p:sp>
      <p:graphicFrame>
        <p:nvGraphicFramePr>
          <p:cNvPr id="826541" name="Group 173">
            <a:extLst>
              <a:ext uri="{FF2B5EF4-FFF2-40B4-BE49-F238E27FC236}">
                <a16:creationId xmlns:a16="http://schemas.microsoft.com/office/drawing/2014/main" id="{68CE714A-C3F2-4ACA-A969-6841A3A058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6775" y="1177925"/>
          <a:ext cx="8112125" cy="5484813"/>
        </p:xfrm>
        <a:graphic>
          <a:graphicData uri="http://schemas.openxmlformats.org/drawingml/2006/table">
            <a:tbl>
              <a:tblPr/>
              <a:tblGrid>
                <a:gridCol w="197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23"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Farkedilebilirlik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F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Farkedilebilirlik Olasılığı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F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Derece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anchor="b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Fark Edilemez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mümkün değil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26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Az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çok uzak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Az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uzak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Düşük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düşük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Düşük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çok düşük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26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Orta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orta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Yüksek Ortalama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yüksek ortalama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Yüksek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yüksek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126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Çok Yüksek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çok yüksek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073"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Hemen hemen Kesin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l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Potansiyel hatanın nedeninin ve takip eden hatanın keşfedebilirliği hemen hemen kesin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242888" marR="0" lvl="0" indent="-242888" algn="ctr" defTabSz="9969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2854" marR="62854" marT="33349" marB="33349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22">
            <a:extLst>
              <a:ext uri="{FF2B5EF4-FFF2-40B4-BE49-F238E27FC236}">
                <a16:creationId xmlns:a16="http://schemas.microsoft.com/office/drawing/2014/main" id="{939BC4D5-8E2B-45C4-BBA3-8FA458947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Olası Hata Türleri ve Etkileri Analizi Risk Değerlendirme Formu </a:t>
            </a:r>
          </a:p>
        </p:txBody>
      </p:sp>
      <p:sp>
        <p:nvSpPr>
          <p:cNvPr id="26627" name="Rectangle 2046">
            <a:extLst>
              <a:ext uri="{FF2B5EF4-FFF2-40B4-BE49-F238E27FC236}">
                <a16:creationId xmlns:a16="http://schemas.microsoft.com/office/drawing/2014/main" id="{15789905-B6ED-4429-BDDF-B5F17C53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7775"/>
            <a:ext cx="11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048" tIns="29524" rIns="59048" bIns="2952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28" name="Rectangle 2749">
            <a:extLst>
              <a:ext uri="{FF2B5EF4-FFF2-40B4-BE49-F238E27FC236}">
                <a16:creationId xmlns:a16="http://schemas.microsoft.com/office/drawing/2014/main" id="{6FC84899-2BFB-4DAC-8EAA-F8E1E14E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1900"/>
            <a:ext cx="11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048" tIns="29524" rIns="59048" bIns="2952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6629" name="Picture 2748">
            <a:extLst>
              <a:ext uri="{FF2B5EF4-FFF2-40B4-BE49-F238E27FC236}">
                <a16:creationId xmlns:a16="http://schemas.microsoft.com/office/drawing/2014/main" id="{6E01A0CD-926C-434B-B377-9099D742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2138363"/>
            <a:ext cx="823118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CAB8E9-9C8F-492C-8AE6-1F60496A5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3987" cy="576262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FORMUNUN KULLANIMI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FB54BF7-19E5-4BDA-892E-683E07B56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859712" cy="54102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1) Parça No/Adı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Analizi yapılacak olan parçanın referans numarası ve adı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2) FMEA Sorumluları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Takımı oluşturan bütün kişilerin isimleri, bölümleri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3) Proses Sorumlusu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Sorumlu olan bölüm veya grup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4) Hazırlayan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FMEA’yı hazırlamaktan sorumlu olan kişinin  ismi, bölümü ve telefon numarası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5) Başlangıç Tarihi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FMEA’nın başlandığı tarih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6) Öngörülen Bitiş Tarihi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/>
              <a:t>FMEA’nın öngörülen bitiş tarihi yazılır. Bu tarih planlanmış üretim tarihini geçmemelidir.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>
            <a:extLst>
              <a:ext uri="{FF2B5EF4-FFF2-40B4-BE49-F238E27FC236}">
                <a16:creationId xmlns:a16="http://schemas.microsoft.com/office/drawing/2014/main" id="{BE85EFDA-EC33-454C-8ABE-4B92437D0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8001000" cy="5545137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7) Revizyon Tarihi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FMEA’nın son revizyon tarihi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8) FMEA Numarası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Takip etmek amacıyla kullanılabilecek bir FMEA numarası yazılır.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9) Sayfa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FMEA’da kullanılan sayfaların numaralandırılması yapılır.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00206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10) Proses / Fonksiyon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Analizi yapılan proses veya operasyonun basit bir tanımı yapılır. (örneğin; delme, kaynaklama, montaj v.b.) Proses, birden fazla operasyon içeriyor ise her operasyon ayrı bir proses olarak sıralanır.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11) Hata Türleri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Prosesin, proses şartlarını ve/veya tasarım tasarım amacını karşılaması sırasında oluşabilecek potansiyel hatalardır. Spesifik proses fonksiyonu için uygunsuzluktur.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695F65C-C914-47FD-93C6-8AAC1B052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3987" cy="576262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FORMUNUN KULLANIMI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1E913A-2DC5-4DCE-814E-5BACC4A4E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8001000" cy="5545137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12) Hatanın Etkileri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Hata turunun müşterideki etkilerini tanımlar. Müşteri ,bir sonraki operasyon veya son kullanıcı olabilir.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13) Hata Sebepleri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Hatanın nasıl oluşabileceğini tanımlar. Her hata türü için makul hata sebepleri listelenmelidir.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14) Mevcut Proses Kont.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Hatayı tespit eden veya oluşmasını engelleyen kontrollerdir.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15) Olasılık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Belirli bir sebebin sonucu olarak, bir hata türünün  ne kadar sıklıkta oluşabileceğidir. Olasılık değerlendirmesi 1’den 10’a kadar yapılır.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00206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16) Şiddet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Hata etkilerinin sonuçlarını değerlendirir. Şiddet, sadece etkilere uygulanır. Şiddetin değerlendirmesi 1 ile 10 arasında yapılır.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00206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7985833-D794-46C7-BA30-7B5745F27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3987" cy="576262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FORMUNUN KULLANIMI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8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8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>
            <a:extLst>
              <a:ext uri="{FF2B5EF4-FFF2-40B4-BE49-F238E27FC236}">
                <a16:creationId xmlns:a16="http://schemas.microsoft.com/office/drawing/2014/main" id="{1BAA5DC5-9D23-47F5-95D0-D7AC5B36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01000" cy="3671887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17) Saptanabilirlik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Hataların belirlenme olasılığıdır. 1’den 10’a kadar değerlendirilir.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18) Risk Öncelik Sayısı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Risk öncelik sayısı (RÖS), şiddet (Ş), olasılık(O) ve saptanabilirlik (S) puanlarının çarpımıdır. RÖS = (Ş) x (O) x (S) Bu değer prosesteki problemlerin önem sırasını  belirlemek için kullanılır. RÖS 1 ile 100 arasında bir değerdir.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19) Önerilen Faaliyetler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Risk öncelik sayısını azaltmak için alınacak önlemleri içerir.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D282CFC-B876-48C6-A349-B32A4C16D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3987" cy="576262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FORMUNUN KULLANIMI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>
            <a:extLst>
              <a:ext uri="{FF2B5EF4-FFF2-40B4-BE49-F238E27FC236}">
                <a16:creationId xmlns:a16="http://schemas.microsoft.com/office/drawing/2014/main" id="{71FC0F63-6F71-4CB1-B100-F5A805C64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8001000" cy="4643437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20) Sorumlu ve Termin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Önerilen faaliyet için sorumlu bölüm/kişiler ve termin belirtilir.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21) Yapılan Faaliyetler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Alınan önlemlerin kısa bir tarifi yapılır ve geçerlilik tarihleri belirtilir.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1600" b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FF0000"/>
                </a:solidFill>
              </a:rPr>
              <a:t>22) Faaliyet Sonrası RÖS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1600" b="0">
                <a:solidFill>
                  <a:srgbClr val="002060"/>
                </a:solidFill>
              </a:rPr>
              <a:t>Düzeltici faaliyet belirlendikten sonra olasılık,şiddet ve saptanabilirlik puanları tahmin edilerek kaydedilir ve Risk Öncelik Sayısı hesaplanır.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90B527-7D11-44F2-843F-AEED56402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773987" cy="576262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FMEA FORMUNUN KULLANIMI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Rectangle 5">
            <a:extLst>
              <a:ext uri="{FF2B5EF4-FFF2-40B4-BE49-F238E27FC236}">
                <a16:creationId xmlns:a16="http://schemas.microsoft.com/office/drawing/2014/main" id="{79AF78C8-717E-4A8F-9EB1-BF8E7A4B2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565400"/>
            <a:ext cx="5400675" cy="22320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yaygın kullanılan risk değerlendirme metotlarından biridir.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tr-TR" altLang="tr-TR" sz="18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</a:pPr>
            <a:r>
              <a:rPr lang="tr-TR" altLang="tr-TR" sz="18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Metodun temelinde; sistemin tamamı veya bölümleri ele alınarak, bunlardaki kısımlar, aletler, komponentlerde ortaya çıkabilecek hatalardan hem bölümlerin hem de tüm sistemin nasıl etkilenebileceği ve çıkabilecek sonuçlar analiz edilir.</a:t>
            </a:r>
          </a:p>
        </p:txBody>
      </p:sp>
      <p:pic>
        <p:nvPicPr>
          <p:cNvPr id="5123" name="Picture 8" descr="j0233018">
            <a:extLst>
              <a:ext uri="{FF2B5EF4-FFF2-40B4-BE49-F238E27FC236}">
                <a16:creationId xmlns:a16="http://schemas.microsoft.com/office/drawing/2014/main" id="{21A7F957-2070-4A88-B401-C0ACDA50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2276475"/>
            <a:ext cx="25749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635E71DA-D8AE-4B48-B62A-24BF658FF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FMEA Nedir?</a:t>
            </a:r>
            <a:endParaRPr lang="en-US" altLang="tr-TR" sz="4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6D3BA23-601E-414A-9F82-EE9F5DD99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7BE9977-B2C6-4EDB-9910-E5BF00EB3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632700" cy="4494213"/>
          </a:xfrm>
          <a:ln w="38100" cmpd="dbl"/>
        </p:spPr>
        <p:txBody>
          <a:bodyPr/>
          <a:lstStyle/>
          <a:p>
            <a:pPr lvl="1" algn="just" eaLnBrk="1" hangingPunct="1">
              <a:defRPr/>
            </a:pPr>
            <a:endParaRPr lang="tr-TR" sz="2000" dirty="0"/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1. Ürün ve prosesin belirlenerek, çalışma ekibinin kurulması:</a:t>
            </a:r>
          </a:p>
          <a:p>
            <a:pPr lvl="1" algn="just" eaLnBrk="1" hangingPunct="1">
              <a:defRPr/>
            </a:pPr>
            <a:endParaRPr lang="tr-TR" sz="2000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tr-TR" sz="2000" dirty="0"/>
              <a:t>Analize öncelikle, Proses FMEA’nın sentez formunun doldurulmasıyla başlanır. </a:t>
            </a:r>
          </a:p>
          <a:p>
            <a:pPr lvl="1" algn="just" eaLnBrk="1" hangingPunct="1">
              <a:defRPr/>
            </a:pPr>
            <a:endParaRPr lang="tr-TR" sz="2000" dirty="0"/>
          </a:p>
          <a:p>
            <a:pPr lvl="1" algn="just" eaLnBrk="1" hangingPunct="1">
              <a:defRPr/>
            </a:pPr>
            <a:r>
              <a:rPr lang="tr-TR" sz="2000" dirty="0"/>
              <a:t>Bu form üzerinde ürün ve prosesin tanımı, çalışmanın nedeni, talep eden ve karar veren kişiler, çalışma planı ve katılanlar ile ilgili bilgiler yer almaktadır.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>
            <a:extLst>
              <a:ext uri="{FF2B5EF4-FFF2-40B4-BE49-F238E27FC236}">
                <a16:creationId xmlns:a16="http://schemas.microsoft.com/office/drawing/2014/main" id="{AF9B586A-B985-4282-A637-0E69043AE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137525" cy="3024188"/>
          </a:xfrm>
          <a:ln w="38100" cmpd="dbl"/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2. Sistem ve prosesin belirlenmesi:</a:t>
            </a:r>
          </a:p>
          <a:p>
            <a:pPr lvl="1" algn="just" eaLnBrk="1" hangingPunct="1">
              <a:defRPr/>
            </a:pPr>
            <a:endParaRPr lang="tr-TR" sz="2000" dirty="0"/>
          </a:p>
          <a:p>
            <a:pPr lvl="1" algn="just" eaLnBrk="1" hangingPunct="1">
              <a:defRPr/>
            </a:pPr>
            <a:r>
              <a:rPr lang="tr-TR" sz="2000" dirty="0"/>
              <a:t> Bu aşamasında önce proses aşamaları ve fonksiyonları belirlenerek, her bir fonksiyonun ve bu fonksiyonu yerine getirecek özelliklerin tanımlanmasına çalışılır. </a:t>
            </a:r>
          </a:p>
          <a:p>
            <a:pPr lvl="1" algn="just" eaLnBrk="1" hangingPunct="1">
              <a:defRPr/>
            </a:pPr>
            <a:endParaRPr lang="tr-TR" sz="2000" dirty="0"/>
          </a:p>
          <a:p>
            <a:pPr lvl="1" algn="just" eaLnBrk="1" hangingPunct="1">
              <a:defRPr/>
            </a:pPr>
            <a:r>
              <a:rPr lang="tr-TR" sz="2000" dirty="0"/>
              <a:t>Bu amaçla hazırlanan proses iş akış diyagramı çalışmayı yönlendirir.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9727219-1798-4D85-9222-B84417CE2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>
            <a:extLst>
              <a:ext uri="{FF2B5EF4-FFF2-40B4-BE49-F238E27FC236}">
                <a16:creationId xmlns:a16="http://schemas.microsoft.com/office/drawing/2014/main" id="{40B26B2B-CB6B-4106-9F3A-EA533988B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991475" cy="2592388"/>
          </a:xfrm>
          <a:ln w="38100" cmpd="dbl"/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3. Hata türlerinin tespiti:</a:t>
            </a: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tr-TR" sz="2000" dirty="0"/>
              <a:t>Birtakım olasılıklardan yararlanılmaya çalışılır.</a:t>
            </a:r>
          </a:p>
          <a:p>
            <a:pPr lvl="1" algn="just" eaLnBrk="1" hangingPunct="1">
              <a:defRPr/>
            </a:pPr>
            <a:endParaRPr lang="tr-TR" sz="2000" dirty="0"/>
          </a:p>
          <a:p>
            <a:pPr lvl="1" algn="just" eaLnBrk="1" hangingPunct="1">
              <a:defRPr/>
            </a:pPr>
            <a:r>
              <a:rPr lang="tr-TR" sz="2000" dirty="0"/>
              <a:t>Operasyonda bu alan, fonksiyon veya bu parça veya proses istenilen özellikleri karşılama esnasında nasıl hata yapabilmektedir.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6FF75CB-8F0D-45CB-B1DD-B560EB378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>
            <a:extLst>
              <a:ext uri="{FF2B5EF4-FFF2-40B4-BE49-F238E27FC236}">
                <a16:creationId xmlns:a16="http://schemas.microsoft.com/office/drawing/2014/main" id="{2E5ECAEA-B871-453F-9A2F-A1C5060B1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6478588" cy="2232025"/>
          </a:xfrm>
          <a:ln w="38100" cmpd="dbl"/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4. Hata etkilerinin tespit edilmesi:</a:t>
            </a: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tr-TR" sz="2000" dirty="0"/>
              <a:t>Operasyon performansı yönünden sonuçlar; uymama, birleştirilememe, takılamama, karşılamama ile ekipman ve malzemeyi hasarlama yönünden belirlenmeye çalışılır. 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900AA85-B2E9-4CD0-8B78-8604BEF4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>
            <a:extLst>
              <a:ext uri="{FF2B5EF4-FFF2-40B4-BE49-F238E27FC236}">
                <a16:creationId xmlns:a16="http://schemas.microsoft.com/office/drawing/2014/main" id="{8D54A9EA-87B1-46B0-8B1F-2F5628F2F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705725" cy="2160587"/>
          </a:xfrm>
          <a:ln w="38100" cmpd="dbl"/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5. Hataların olası sebeplerinin tespiti:</a:t>
            </a: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tr-TR" sz="2000" dirty="0"/>
              <a:t>Her proses için hata türüne neden olabilecek sebepler sıralanarak, düzeltilebilir veya kontrol edilebilir proses parametreleri cinsinden tanımlanmalıdır.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5764856-471D-4B44-A99E-D3A2BD533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>
            <a:extLst>
              <a:ext uri="{FF2B5EF4-FFF2-40B4-BE49-F238E27FC236}">
                <a16:creationId xmlns:a16="http://schemas.microsoft.com/office/drawing/2014/main" id="{D79CE7CC-E2BC-4D76-A684-591796DA6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89888" cy="4265613"/>
          </a:xfrm>
          <a:ln w="38100" cmpd="dbl"/>
        </p:spPr>
        <p:txBody>
          <a:bodyPr/>
          <a:lstStyle/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6. Kontrol önlemlerinin tanımlanması:</a:t>
            </a:r>
          </a:p>
          <a:p>
            <a:pPr lvl="1" algn="just" eaLnBrk="1" hangingPunct="1">
              <a:defRPr/>
            </a:pPr>
            <a:endParaRPr lang="tr-TR" sz="2000" b="1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tr-TR" sz="2000" dirty="0"/>
              <a:t>Çıkması muhtemel hatayı belirleyen veya hata türünün ortaya çıkmasını önleyen işlemlerdir. </a:t>
            </a:r>
          </a:p>
          <a:p>
            <a:pPr lvl="1" algn="just" eaLnBrk="1" hangingPunct="1">
              <a:defRPr/>
            </a:pPr>
            <a:endParaRPr lang="tr-TR" sz="2000" dirty="0"/>
          </a:p>
          <a:p>
            <a:pPr lvl="1" algn="just" eaLnBrk="1" hangingPunct="1">
              <a:defRPr/>
            </a:pPr>
            <a:r>
              <a:rPr lang="tr-TR" sz="2000" dirty="0"/>
              <a:t>Proses kontrolü öncelikle hatanın oluşmasını önlemeyi, hata sebebini bularak düzeltici faaliyeti başlatmayı ve hata türünü ortaya koymayı planlamalıdır.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1EFD75E-3F5B-4ECD-960B-ABE6DF8EC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-12700"/>
            <a:ext cx="6985000" cy="849313"/>
          </a:xfrm>
        </p:spPr>
        <p:txBody>
          <a:bodyPr/>
          <a:lstStyle/>
          <a:p>
            <a:pPr eaLnBrk="1" hangingPunct="1"/>
            <a:r>
              <a:rPr lang="tr-TR" altLang="tr-TR" sz="2400" i="1">
                <a:latin typeface="Arial Narrow" panose="020B0606020202030204" pitchFamily="34" charset="0"/>
              </a:rPr>
              <a:t>PROSES  FMEA UYGULAMA ADIMLARI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extLst>
              <a:ext uri="{FF2B5EF4-FFF2-40B4-BE49-F238E27FC236}">
                <a16:creationId xmlns:a16="http://schemas.microsoft.com/office/drawing/2014/main" id="{3E5F5111-FE30-4972-A944-3EAFD077C09A}"/>
              </a:ext>
            </a:extLst>
          </p:cNvPr>
          <p:cNvSpPr>
            <a:spLocks noChangeArrowheads="1" noChangeShapeType="1" noTextEdit="1"/>
          </p:cNvSpPr>
          <p:nvPr/>
        </p:nvSpPr>
        <p:spPr bwMode="grayWhite">
          <a:xfrm>
            <a:off x="2362200" y="2895600"/>
            <a:ext cx="4800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r-TR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Teşekkürler!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D497340-85C0-4D77-8400-E61F817C7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764338" cy="836613"/>
          </a:xfrm>
        </p:spPr>
        <p:txBody>
          <a:bodyPr/>
          <a:lstStyle/>
          <a:p>
            <a:pPr eaLnBrk="1" hangingPunct="1"/>
            <a:r>
              <a:rPr lang="tr-TR" altLang="tr-TR" sz="2400"/>
              <a:t>HATALARIN ÖNLENMESİNE DÖNÜK YAKLAŞIMLAR</a:t>
            </a:r>
          </a:p>
        </p:txBody>
      </p:sp>
      <p:pic>
        <p:nvPicPr>
          <p:cNvPr id="6147" name="Picture 7">
            <a:extLst>
              <a:ext uri="{FF2B5EF4-FFF2-40B4-BE49-F238E27FC236}">
                <a16:creationId xmlns:a16="http://schemas.microsoft.com/office/drawing/2014/main" id="{1887455F-BB3D-4878-A2A5-5810A1B0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" y="2133600"/>
            <a:ext cx="7634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29544B-DFEB-4875-A810-32CB17DEE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34925"/>
            <a:ext cx="6916737" cy="801688"/>
          </a:xfrm>
        </p:spPr>
        <p:txBody>
          <a:bodyPr/>
          <a:lstStyle/>
          <a:p>
            <a:pPr eaLnBrk="1" hangingPunct="1"/>
            <a:r>
              <a:rPr lang="tr-TR" altLang="tr-TR"/>
              <a:t>FMEA’DA ÖN ŞARTLAR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EAB89B42-D1AB-488F-B5C1-B70879318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2565400"/>
            <a:ext cx="5040312" cy="2447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AutoNum type="arabicPeriod"/>
            </a:pPr>
            <a:r>
              <a:rPr lang="tr-TR" altLang="tr-TR"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Öncelikle sistemin ya da prosesin makro ve  mikro ayrıştırması yapılmış olmalıdır.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AutoNum type="arabicPeriod"/>
            </a:pPr>
            <a:endParaRPr lang="tr-TR" altLang="tr-TR" sz="20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AutoNum type="arabicPeriod"/>
            </a:pPr>
            <a:r>
              <a:rPr lang="tr-TR" altLang="tr-TR"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İncelenen sistem veya ekipman karmaşık ve birbiri ile ilintili işlemler içeriyorsa </a:t>
            </a:r>
            <a:r>
              <a:rPr lang="tr-TR" altLang="tr-TR" sz="20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“Kök Neden”</a:t>
            </a:r>
            <a:r>
              <a:rPr lang="tr-TR" altLang="tr-TR"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lerin belirlenmesi amacıyla Hata Ağacı çıkarılmış olmalıdır.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Arial" panose="020B0604020202020204" pitchFamily="34" charset="0"/>
              <a:buAutoNum type="arabicPeriod"/>
            </a:pPr>
            <a:endParaRPr lang="tr-TR" altLang="tr-TR" sz="20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AE443370-C0C6-4F22-B49E-5DF05605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5558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7">
            <a:extLst>
              <a:ext uri="{FF2B5EF4-FFF2-40B4-BE49-F238E27FC236}">
                <a16:creationId xmlns:a16="http://schemas.microsoft.com/office/drawing/2014/main" id="{ACD930F3-017A-4313-8AB0-9E6F30788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348537" cy="441325"/>
          </a:xfrm>
        </p:spPr>
        <p:txBody>
          <a:bodyPr/>
          <a:lstStyle/>
          <a:p>
            <a:pPr eaLnBrk="1" hangingPunct="1"/>
            <a:r>
              <a:rPr lang="tr-TR" altLang="tr-TR" sz="3200"/>
              <a:t>FMEA PROSESİ</a:t>
            </a:r>
          </a:p>
        </p:txBody>
      </p:sp>
      <p:grpSp>
        <p:nvGrpSpPr>
          <p:cNvPr id="8195" name="Group 48">
            <a:extLst>
              <a:ext uri="{FF2B5EF4-FFF2-40B4-BE49-F238E27FC236}">
                <a16:creationId xmlns:a16="http://schemas.microsoft.com/office/drawing/2014/main" id="{2820787B-57B8-498C-ACE0-0ED52B3F15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3350" y="908050"/>
            <a:ext cx="6721475" cy="5881688"/>
            <a:chOff x="1923" y="7126"/>
            <a:chExt cx="7623" cy="8928"/>
          </a:xfrm>
        </p:grpSpPr>
        <p:sp>
          <p:nvSpPr>
            <p:cNvPr id="8196" name="AutoShape 49">
              <a:extLst>
                <a:ext uri="{FF2B5EF4-FFF2-40B4-BE49-F238E27FC236}">
                  <a16:creationId xmlns:a16="http://schemas.microsoft.com/office/drawing/2014/main" id="{76584EB4-500E-4E48-862C-688BB47E46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3" y="7126"/>
              <a:ext cx="7623" cy="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1100"/>
            </a:p>
          </p:txBody>
        </p:sp>
        <p:sp>
          <p:nvSpPr>
            <p:cNvPr id="8197" name="Text Box 50">
              <a:extLst>
                <a:ext uri="{FF2B5EF4-FFF2-40B4-BE49-F238E27FC236}">
                  <a16:creationId xmlns:a16="http://schemas.microsoft.com/office/drawing/2014/main" id="{3CC4039E-F4F9-4EB8-9F8A-2A44EC886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712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Fonksiyonların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198" name="Line 51">
              <a:extLst>
                <a:ext uri="{FF2B5EF4-FFF2-40B4-BE49-F238E27FC236}">
                  <a16:creationId xmlns:a16="http://schemas.microsoft.com/office/drawing/2014/main" id="{B40143CF-DC6A-46F9-A1BF-604EE1EDB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755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Text Box 52">
              <a:extLst>
                <a:ext uri="{FF2B5EF4-FFF2-40B4-BE49-F238E27FC236}">
                  <a16:creationId xmlns:a16="http://schemas.microsoft.com/office/drawing/2014/main" id="{1FB4575E-E0DD-4127-8FEE-797E74EAE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784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Hata Türlerinin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0" name="Text Box 53">
              <a:extLst>
                <a:ext uri="{FF2B5EF4-FFF2-40B4-BE49-F238E27FC236}">
                  <a16:creationId xmlns:a16="http://schemas.microsoft.com/office/drawing/2014/main" id="{FAB6D911-6609-40CB-8719-47ECE5CAA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" y="8566"/>
              <a:ext cx="3389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Hata Türlerinin Etkilerinin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1" name="Line 54">
              <a:extLst>
                <a:ext uri="{FF2B5EF4-FFF2-40B4-BE49-F238E27FC236}">
                  <a16:creationId xmlns:a16="http://schemas.microsoft.com/office/drawing/2014/main" id="{D3E30A12-244B-4BB1-9FE1-F2BD0AFC6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827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2" name="Line 55">
              <a:extLst>
                <a:ext uri="{FF2B5EF4-FFF2-40B4-BE49-F238E27FC236}">
                  <a16:creationId xmlns:a16="http://schemas.microsoft.com/office/drawing/2014/main" id="{B2D2FA35-21FB-4021-9896-0581F4CD1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899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Text Box 56">
              <a:extLst>
                <a:ext uri="{FF2B5EF4-FFF2-40B4-BE49-F238E27FC236}">
                  <a16:creationId xmlns:a16="http://schemas.microsoft.com/office/drawing/2014/main" id="{334E5A3F-433E-4326-896E-C91A6001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9286"/>
              <a:ext cx="2965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Şiddetin Saptanması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4" name="Text Box 57">
              <a:extLst>
                <a:ext uri="{FF2B5EF4-FFF2-40B4-BE49-F238E27FC236}">
                  <a16:creationId xmlns:a16="http://schemas.microsoft.com/office/drawing/2014/main" id="{52FB1063-2559-4889-8586-ABD63FB3A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10006"/>
              <a:ext cx="3812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Olası Sonuçlar İçin Prosedürlerin Uygulanması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5" name="Line 58">
              <a:extLst>
                <a:ext uri="{FF2B5EF4-FFF2-40B4-BE49-F238E27FC236}">
                  <a16:creationId xmlns:a16="http://schemas.microsoft.com/office/drawing/2014/main" id="{B5A412A4-217A-439F-89DF-A8EF79CBA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971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Text Box 59">
              <a:extLst>
                <a:ext uri="{FF2B5EF4-FFF2-40B4-BE49-F238E27FC236}">
                  <a16:creationId xmlns:a16="http://schemas.microsoft.com/office/drawing/2014/main" id="{DCFC196E-B98D-4E77-B58F-62314538B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072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Olası Nedenlerin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7" name="Line 60">
              <a:extLst>
                <a:ext uri="{FF2B5EF4-FFF2-40B4-BE49-F238E27FC236}">
                  <a16:creationId xmlns:a16="http://schemas.microsoft.com/office/drawing/2014/main" id="{2A5DC51C-D333-48F3-8FA4-66B2C73AE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043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Text Box 61">
              <a:extLst>
                <a:ext uri="{FF2B5EF4-FFF2-40B4-BE49-F238E27FC236}">
                  <a16:creationId xmlns:a16="http://schemas.microsoft.com/office/drawing/2014/main" id="{7B98C942-1901-4D7C-B972-492BD0B39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" y="10726"/>
              <a:ext cx="1413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Temel Nedenin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09" name="Text Box 62">
              <a:extLst>
                <a:ext uri="{FF2B5EF4-FFF2-40B4-BE49-F238E27FC236}">
                  <a16:creationId xmlns:a16="http://schemas.microsoft.com/office/drawing/2014/main" id="{B7B3A12F-8537-4BA3-AEC1-7D366CC03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144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Sıklığın Saptanması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0" name="Line 63">
              <a:extLst>
                <a:ext uri="{FF2B5EF4-FFF2-40B4-BE49-F238E27FC236}">
                  <a16:creationId xmlns:a16="http://schemas.microsoft.com/office/drawing/2014/main" id="{F4B8639A-F4BD-4AD8-8C1A-32479225A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115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Line 64">
              <a:extLst>
                <a:ext uri="{FF2B5EF4-FFF2-40B4-BE49-F238E27FC236}">
                  <a16:creationId xmlns:a16="http://schemas.microsoft.com/office/drawing/2014/main" id="{DB2AE364-C798-4906-9CC2-874264825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187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Text Box 65">
              <a:extLst>
                <a:ext uri="{FF2B5EF4-FFF2-40B4-BE49-F238E27FC236}">
                  <a16:creationId xmlns:a16="http://schemas.microsoft.com/office/drawing/2014/main" id="{EFAC3764-CA80-450F-980C-59A525740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216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Şiddetin Hesaplanması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3" name="Line 66">
              <a:extLst>
                <a:ext uri="{FF2B5EF4-FFF2-40B4-BE49-F238E27FC236}">
                  <a16:creationId xmlns:a16="http://schemas.microsoft.com/office/drawing/2014/main" id="{87315848-C9AC-4C8F-B616-4028ECE03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2598"/>
              <a:ext cx="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Text Box 67">
              <a:extLst>
                <a:ext uri="{FF2B5EF4-FFF2-40B4-BE49-F238E27FC236}">
                  <a16:creationId xmlns:a16="http://schemas.microsoft.com/office/drawing/2014/main" id="{07CCDDD6-28B1-407C-9968-541B9D947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" y="12166"/>
              <a:ext cx="1553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Özel Niteliklerin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5" name="Text Box 68">
              <a:extLst>
                <a:ext uri="{FF2B5EF4-FFF2-40B4-BE49-F238E27FC236}">
                  <a16:creationId xmlns:a16="http://schemas.microsoft.com/office/drawing/2014/main" id="{0B0F5601-0693-4B5A-9193-BFF5F9942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2886"/>
              <a:ext cx="2965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Süreç Kontrollerinin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6" name="Line 69">
              <a:extLst>
                <a:ext uri="{FF2B5EF4-FFF2-40B4-BE49-F238E27FC236}">
                  <a16:creationId xmlns:a16="http://schemas.microsoft.com/office/drawing/2014/main" id="{2EE58F86-49A9-4A3C-B112-C676DB6B1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3318"/>
              <a:ext cx="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Text Box 70">
              <a:extLst>
                <a:ext uri="{FF2B5EF4-FFF2-40B4-BE49-F238E27FC236}">
                  <a16:creationId xmlns:a16="http://schemas.microsoft.com/office/drawing/2014/main" id="{331EC770-354B-42BA-8443-870D05FE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3606"/>
              <a:ext cx="2824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Saptanabilirliğin Belirlenmesi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8" name="Text Box 71">
              <a:extLst>
                <a:ext uri="{FF2B5EF4-FFF2-40B4-BE49-F238E27FC236}">
                  <a16:creationId xmlns:a16="http://schemas.microsoft.com/office/drawing/2014/main" id="{FD1549E1-A043-4DDF-935E-973DD1C9B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4326"/>
              <a:ext cx="2824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Risk Öncelik Göstergesi (RPN) ve Risk Tahmini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19" name="Text Box 72">
              <a:extLst>
                <a:ext uri="{FF2B5EF4-FFF2-40B4-BE49-F238E27FC236}">
                  <a16:creationId xmlns:a16="http://schemas.microsoft.com/office/drawing/2014/main" id="{94970806-3B8F-466C-8D9B-A0D5273CB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15190"/>
              <a:ext cx="2824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9787" tIns="49893" rIns="99787" bIns="49893"/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ko-KR" sz="1100">
                  <a:latin typeface="Times New Roman" panose="02020603050405020304" pitchFamily="18" charset="0"/>
                  <a:ea typeface="Batang" panose="02030600000101010101" pitchFamily="18" charset="-127"/>
                </a:rPr>
                <a:t>Risk Azaltacak Önlemlerin Alınması</a:t>
              </a:r>
              <a:endParaRPr lang="tr-TR" altLang="tr-TR" sz="1100">
                <a:latin typeface="Arial Narrow" panose="020B0606020202030204" pitchFamily="34" charset="0"/>
              </a:endParaRPr>
            </a:p>
          </p:txBody>
        </p:sp>
        <p:sp>
          <p:nvSpPr>
            <p:cNvPr id="8220" name="Line 73">
              <a:extLst>
                <a:ext uri="{FF2B5EF4-FFF2-40B4-BE49-F238E27FC236}">
                  <a16:creationId xmlns:a16="http://schemas.microsoft.com/office/drawing/2014/main" id="{77093BCF-811B-4F3E-8DC3-719A57CCA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4038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Line 74">
              <a:extLst>
                <a:ext uri="{FF2B5EF4-FFF2-40B4-BE49-F238E27FC236}">
                  <a16:creationId xmlns:a16="http://schemas.microsoft.com/office/drawing/2014/main" id="{2F636EBC-E9ED-4BD4-9B7D-896983814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9" y="14902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Line 75">
              <a:extLst>
                <a:ext uri="{FF2B5EF4-FFF2-40B4-BE49-F238E27FC236}">
                  <a16:creationId xmlns:a16="http://schemas.microsoft.com/office/drawing/2014/main" id="{9B196EEB-4A04-457E-92E3-49324B6EE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" y="9430"/>
              <a:ext cx="2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Line 76">
              <a:extLst>
                <a:ext uri="{FF2B5EF4-FFF2-40B4-BE49-F238E27FC236}">
                  <a16:creationId xmlns:a16="http://schemas.microsoft.com/office/drawing/2014/main" id="{6FD90B7D-136E-48EA-92A5-D2D593238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" y="9430"/>
              <a:ext cx="0" cy="3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Line 77">
              <a:extLst>
                <a:ext uri="{FF2B5EF4-FFF2-40B4-BE49-F238E27FC236}">
                  <a16:creationId xmlns:a16="http://schemas.microsoft.com/office/drawing/2014/main" id="{E30D044F-18B1-4CAC-ACF2-EBD40FAC9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99" y="12454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Line 78">
              <a:extLst>
                <a:ext uri="{FF2B5EF4-FFF2-40B4-BE49-F238E27FC236}">
                  <a16:creationId xmlns:a16="http://schemas.microsoft.com/office/drawing/2014/main" id="{C2383484-9CD1-4DAF-9127-4A4ED4F2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" y="12454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Line 79">
              <a:extLst>
                <a:ext uri="{FF2B5EF4-FFF2-40B4-BE49-F238E27FC236}">
                  <a16:creationId xmlns:a16="http://schemas.microsoft.com/office/drawing/2014/main" id="{87E64023-D494-4CBC-96F9-83E508ADB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" y="11014"/>
              <a:ext cx="4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Line 80">
              <a:extLst>
                <a:ext uri="{FF2B5EF4-FFF2-40B4-BE49-F238E27FC236}">
                  <a16:creationId xmlns:a16="http://schemas.microsoft.com/office/drawing/2014/main" id="{E0B4FCF8-AB61-41C8-BEF0-113314F8E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4" y="10294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Line 81">
              <a:extLst>
                <a:ext uri="{FF2B5EF4-FFF2-40B4-BE49-F238E27FC236}">
                  <a16:creationId xmlns:a16="http://schemas.microsoft.com/office/drawing/2014/main" id="{3EAA4988-6A59-45E0-8C22-64E904B2E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7990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Line 82">
              <a:extLst>
                <a:ext uri="{FF2B5EF4-FFF2-40B4-BE49-F238E27FC236}">
                  <a16:creationId xmlns:a16="http://schemas.microsoft.com/office/drawing/2014/main" id="{FCD8408A-230C-43DE-97D7-84ED20C68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7990"/>
              <a:ext cx="5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Line 83">
              <a:extLst>
                <a:ext uri="{FF2B5EF4-FFF2-40B4-BE49-F238E27FC236}">
                  <a16:creationId xmlns:a16="http://schemas.microsoft.com/office/drawing/2014/main" id="{578E1A14-C25B-43C3-8A93-4571B16BA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8" y="15622"/>
              <a:ext cx="14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1" name="Line 84">
              <a:extLst>
                <a:ext uri="{FF2B5EF4-FFF2-40B4-BE49-F238E27FC236}">
                  <a16:creationId xmlns:a16="http://schemas.microsoft.com/office/drawing/2014/main" id="{4B0C5653-DE09-4651-85B4-B0390B6F8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8" y="8854"/>
              <a:ext cx="1" cy="6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2" name="Line 85">
              <a:extLst>
                <a:ext uri="{FF2B5EF4-FFF2-40B4-BE49-F238E27FC236}">
                  <a16:creationId xmlns:a16="http://schemas.microsoft.com/office/drawing/2014/main" id="{7A9806A7-D971-4C77-8BF1-BA7EBB189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8854"/>
              <a:ext cx="1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3" name="Line 86">
              <a:extLst>
                <a:ext uri="{FF2B5EF4-FFF2-40B4-BE49-F238E27FC236}">
                  <a16:creationId xmlns:a16="http://schemas.microsoft.com/office/drawing/2014/main" id="{579983C0-A7A0-4C9E-821B-17D4C1C78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1" y="9430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4" name="Line 87">
              <a:extLst>
                <a:ext uri="{FF2B5EF4-FFF2-40B4-BE49-F238E27FC236}">
                  <a16:creationId xmlns:a16="http://schemas.microsoft.com/office/drawing/2014/main" id="{17667739-E827-4D8A-AF58-8148F2077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9430"/>
              <a:ext cx="1" cy="5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5" name="Line 88">
              <a:extLst>
                <a:ext uri="{FF2B5EF4-FFF2-40B4-BE49-F238E27FC236}">
                  <a16:creationId xmlns:a16="http://schemas.microsoft.com/office/drawing/2014/main" id="{153DDF78-9D26-4B17-94E0-8EF3CC402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5334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36" name="Line 89">
              <a:extLst>
                <a:ext uri="{FF2B5EF4-FFF2-40B4-BE49-F238E27FC236}">
                  <a16:creationId xmlns:a16="http://schemas.microsoft.com/office/drawing/2014/main" id="{F74916EF-C156-4B4B-918A-85AC14312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1" y="12310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EA04E1-7986-4AA4-85C6-98F1EE8DD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8"/>
            <a:ext cx="7256462" cy="731837"/>
          </a:xfrm>
        </p:spPr>
        <p:txBody>
          <a:bodyPr/>
          <a:lstStyle/>
          <a:p>
            <a:pPr eaLnBrk="1" hangingPunct="1"/>
            <a:r>
              <a:rPr lang="tr-TR" altLang="tr-TR"/>
              <a:t>İYİ PLANLANMIŞ BİR FMEA ANALİZİ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8E4DBFF2-A077-4841-A399-A736D5F5A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5327650" cy="2914650"/>
          </a:xfrm>
        </p:spPr>
        <p:txBody>
          <a:bodyPr/>
          <a:lstStyle/>
          <a:p>
            <a:pPr lvl="1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Her hatanın sebeplerini ve etkilerini belirler,</a:t>
            </a:r>
          </a:p>
          <a:p>
            <a:pPr lvl="1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Potansiyel hataları tanımlar, </a:t>
            </a:r>
          </a:p>
          <a:p>
            <a:pPr lvl="1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Olasılık, şiddet ve belirlenebilmeye bağlı olarak hataların önceliğini ortaya koyar,</a:t>
            </a:r>
          </a:p>
          <a:p>
            <a:pPr lvl="1" algn="just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r-TR" altLang="tr-TR" sz="2000"/>
              <a:t>Problemlerin takibi ve düzeltici faaliyetlerin uygulanması safhalarında yol gösterici olur.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40244F56-B76B-40E2-9054-2A9CEF73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2336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235317-B3F9-485B-9E54-D00EE62EA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8135937" cy="533400"/>
          </a:xfrm>
        </p:spPr>
        <p:txBody>
          <a:bodyPr/>
          <a:lstStyle/>
          <a:p>
            <a:pPr eaLnBrk="1" hangingPunct="1"/>
            <a:r>
              <a:rPr lang="tr-TR" altLang="tr-TR"/>
              <a:t>FMEA ÇEŞİTLERİ</a:t>
            </a:r>
          </a:p>
        </p:txBody>
      </p:sp>
      <p:sp>
        <p:nvSpPr>
          <p:cNvPr id="662531" name="Rectangle 3">
            <a:extLst>
              <a:ext uri="{FF2B5EF4-FFF2-40B4-BE49-F238E27FC236}">
                <a16:creationId xmlns:a16="http://schemas.microsoft.com/office/drawing/2014/main" id="{744E7E2C-6DDF-4DAB-8EE6-1134F74AA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4608512" cy="2370137"/>
          </a:xfrm>
        </p:spPr>
        <p:txBody>
          <a:bodyPr/>
          <a:lstStyle/>
          <a:p>
            <a:pPr marL="1371600" lvl="2" indent="-457200" eaLnBrk="1" hangingPunct="1">
              <a:spcAft>
                <a:spcPts val="1200"/>
              </a:spcAft>
              <a:buClr>
                <a:srgbClr val="FF0000"/>
              </a:buClr>
              <a:buFontTx/>
              <a:buAutoNum type="arabicParenR"/>
            </a:pPr>
            <a:r>
              <a:rPr lang="tr-TR" altLang="tr-TR"/>
              <a:t>Sistem FMEA</a:t>
            </a:r>
          </a:p>
          <a:p>
            <a:pPr marL="1371600" lvl="2" indent="-457200" eaLnBrk="1" hangingPunct="1">
              <a:spcAft>
                <a:spcPts val="1200"/>
              </a:spcAft>
              <a:buClr>
                <a:srgbClr val="FF0000"/>
              </a:buClr>
              <a:buFontTx/>
              <a:buAutoNum type="arabicParenR"/>
            </a:pPr>
            <a:r>
              <a:rPr lang="tr-TR" altLang="tr-TR"/>
              <a:t>Tasarım FMEA</a:t>
            </a:r>
          </a:p>
          <a:p>
            <a:pPr marL="1371600" lvl="2" indent="-457200" eaLnBrk="1" hangingPunct="1">
              <a:spcAft>
                <a:spcPts val="1200"/>
              </a:spcAft>
              <a:buClr>
                <a:srgbClr val="FF0000"/>
              </a:buClr>
              <a:buFontTx/>
              <a:buAutoNum type="arabicParenR"/>
            </a:pPr>
            <a:r>
              <a:rPr lang="tr-TR" altLang="tr-TR"/>
              <a:t>Proses FMEA</a:t>
            </a:r>
          </a:p>
          <a:p>
            <a:pPr marL="1371600" lvl="2" indent="-457200" eaLnBrk="1" hangingPunct="1">
              <a:spcAft>
                <a:spcPts val="1200"/>
              </a:spcAft>
              <a:buClr>
                <a:srgbClr val="FF0000"/>
              </a:buClr>
              <a:buFontTx/>
              <a:buAutoNum type="arabicParenR"/>
            </a:pPr>
            <a:r>
              <a:rPr lang="tr-TR" altLang="tr-TR"/>
              <a:t>Servis FMEA</a:t>
            </a:r>
          </a:p>
          <a:p>
            <a:pPr eaLnBrk="1" hangingPunct="1"/>
            <a:endParaRPr lang="tr-TR" altLang="tr-TR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A94917E8-7DDD-4043-A457-5FBE0E0C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568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FDCDFB-12E8-4906-95D5-E65181B5E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Sistem FMEA </a:t>
            </a:r>
          </a:p>
        </p:txBody>
      </p:sp>
      <p:sp>
        <p:nvSpPr>
          <p:cNvPr id="833539" name="Rectangle 3">
            <a:extLst>
              <a:ext uri="{FF2B5EF4-FFF2-40B4-BE49-F238E27FC236}">
                <a16:creationId xmlns:a16="http://schemas.microsoft.com/office/drawing/2014/main" id="{07E0A3E4-16FC-4AC5-A49A-EF07B01F2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6119812" cy="5349875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AMACI: </a:t>
            </a:r>
            <a:r>
              <a:rPr lang="tr-TR" altLang="tr-TR" sz="1800" b="0"/>
              <a:t>Sistem ve alt sistemleri analiz ederek, sistemin eksiklerinden doğan sistem fonksiyonları arasındaki potansiyel hata türlerini belirlemeyecektir.</a:t>
            </a: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HEDEFİ:</a:t>
            </a:r>
            <a:r>
              <a:rPr lang="tr-TR" altLang="tr-TR" sz="1800" b="0"/>
              <a:t> Sistemin kalitesini, güvenirliğini ve korunabilirliğini artırmaktır.</a:t>
            </a:r>
          </a:p>
          <a:p>
            <a:pPr algn="just" eaLnBrk="1" hangingPunct="1">
              <a:buClr>
                <a:srgbClr val="FF0000"/>
              </a:buClr>
            </a:pPr>
            <a:endParaRPr lang="tr-TR" altLang="tr-TR" sz="1800" b="0"/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>
                <a:solidFill>
                  <a:srgbClr val="FF0000"/>
                </a:solidFill>
              </a:rPr>
              <a:t>SİSTEM FMEA’NIN FAYDALARI: </a:t>
            </a:r>
          </a:p>
          <a:p>
            <a:pPr algn="just" eaLnBrk="1" hangingPunct="1">
              <a:buClr>
                <a:srgbClr val="FF0000"/>
              </a:buClr>
            </a:pPr>
            <a:endParaRPr lang="tr-TR" altLang="tr-TR" sz="1800" b="0">
              <a:solidFill>
                <a:srgbClr val="FF0000"/>
              </a:solidFill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/>
              <a:t>Sistemi etkileyen potansiyel problemlerin bulunabileceği alanlar daralır, </a:t>
            </a: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/>
              <a:t>Sistem içerisinde uygulanacak prosedürler için bir temel oluşturulmasına yardımcı olur. </a:t>
            </a:r>
          </a:p>
          <a:p>
            <a:pPr algn="just" eaLnBrk="1" hangingPunct="1">
              <a:buClr>
                <a:srgbClr val="FF0000"/>
              </a:buClr>
            </a:pPr>
            <a:r>
              <a:rPr lang="tr-TR" altLang="tr-TR" sz="1800" b="0"/>
              <a:t>Sistem içerisindeki fazlalıkların tespit edilmesine yardım eder, Optimum sistem tasarım alternatiflerinin seçilmesinde yol gösterir.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9DCBFAE-7AA0-495D-845B-44B6D17B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349500"/>
            <a:ext cx="1674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theme/theme1.xml><?xml version="1.0" encoding="utf-8"?>
<a:theme xmlns:a="http://schemas.openxmlformats.org/drawingml/2006/main" name="061TGp_a telescope_blue_v3">
  <a:themeElements>
    <a:clrScheme name="Default Design 2">
      <a:dk1>
        <a:srgbClr val="000066"/>
      </a:dk1>
      <a:lt1>
        <a:srgbClr val="FFFFFF"/>
      </a:lt1>
      <a:dk2>
        <a:srgbClr val="2937B7"/>
      </a:dk2>
      <a:lt2>
        <a:srgbClr val="DDDDDD"/>
      </a:lt2>
      <a:accent1>
        <a:srgbClr val="96DAF2"/>
      </a:accent1>
      <a:accent2>
        <a:srgbClr val="50A8E4"/>
      </a:accent2>
      <a:accent3>
        <a:srgbClr val="FFFFFF"/>
      </a:accent3>
      <a:accent4>
        <a:srgbClr val="000056"/>
      </a:accent4>
      <a:accent5>
        <a:srgbClr val="C9EAF7"/>
      </a:accent5>
      <a:accent6>
        <a:srgbClr val="4898CF"/>
      </a:accent6>
      <a:hlink>
        <a:srgbClr val="506DCA"/>
      </a:hlink>
      <a:folHlink>
        <a:srgbClr val="009999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660033"/>
        </a:dk1>
        <a:lt1>
          <a:srgbClr val="FFFFFF"/>
        </a:lt1>
        <a:dk2>
          <a:srgbClr val="669900"/>
        </a:dk2>
        <a:lt2>
          <a:srgbClr val="DDDDDD"/>
        </a:lt2>
        <a:accent1>
          <a:srgbClr val="B1C137"/>
        </a:accent1>
        <a:accent2>
          <a:srgbClr val="D77F2F"/>
        </a:accent2>
        <a:accent3>
          <a:srgbClr val="FFFFFF"/>
        </a:accent3>
        <a:accent4>
          <a:srgbClr val="56002A"/>
        </a:accent4>
        <a:accent5>
          <a:srgbClr val="D5DDAE"/>
        </a:accent5>
        <a:accent6>
          <a:srgbClr val="C3722A"/>
        </a:accent6>
        <a:hlink>
          <a:srgbClr val="AA3232"/>
        </a:hlink>
        <a:folHlink>
          <a:srgbClr val="3272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2937B7"/>
        </a:dk2>
        <a:lt2>
          <a:srgbClr val="DDDDDD"/>
        </a:lt2>
        <a:accent1>
          <a:srgbClr val="96DAF2"/>
        </a:accent1>
        <a:accent2>
          <a:srgbClr val="50A8E4"/>
        </a:accent2>
        <a:accent3>
          <a:srgbClr val="FFFFFF"/>
        </a:accent3>
        <a:accent4>
          <a:srgbClr val="000056"/>
        </a:accent4>
        <a:accent5>
          <a:srgbClr val="C9EAF7"/>
        </a:accent5>
        <a:accent6>
          <a:srgbClr val="4898CF"/>
        </a:accent6>
        <a:hlink>
          <a:srgbClr val="506DCA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1D98C3"/>
        </a:dk2>
        <a:lt2>
          <a:srgbClr val="DDDDDD"/>
        </a:lt2>
        <a:accent1>
          <a:srgbClr val="96B0F2"/>
        </a:accent1>
        <a:accent2>
          <a:srgbClr val="5375E1"/>
        </a:accent2>
        <a:accent3>
          <a:srgbClr val="FFFFFF"/>
        </a:accent3>
        <a:accent4>
          <a:srgbClr val="000056"/>
        </a:accent4>
        <a:accent5>
          <a:srgbClr val="C9D4F7"/>
        </a:accent5>
        <a:accent6>
          <a:srgbClr val="4A69CC"/>
        </a:accent6>
        <a:hlink>
          <a:srgbClr val="956B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061TGp_a telescope_blue_v3</Template>
  <TotalTime>93</TotalTime>
  <Words>1927</Words>
  <Application>Microsoft Office PowerPoint</Application>
  <PresentationFormat>Ekran Gösterisi (4:3)</PresentationFormat>
  <Paragraphs>331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Verdana</vt:lpstr>
      <vt:lpstr>Wingdings</vt:lpstr>
      <vt:lpstr>Calibri</vt:lpstr>
      <vt:lpstr>Times New Roman</vt:lpstr>
      <vt:lpstr>Batang</vt:lpstr>
      <vt:lpstr>Arial Narrow</vt:lpstr>
      <vt:lpstr>061TGp_a telescope_blue_v3</vt:lpstr>
      <vt:lpstr>HATA TÜRÜ VE ETKİLERİ ANALİZİ  Failure Mode and Effects Analysis- FMEA</vt:lpstr>
      <vt:lpstr>İçerik</vt:lpstr>
      <vt:lpstr>FMEA Nedir?</vt:lpstr>
      <vt:lpstr>HATALARIN ÖNLENMESİNE DÖNÜK YAKLAŞIMLAR</vt:lpstr>
      <vt:lpstr>FMEA’DA ÖN ŞARTLAR</vt:lpstr>
      <vt:lpstr>FMEA PROSESİ</vt:lpstr>
      <vt:lpstr>İYİ PLANLANMIŞ BİR FMEA ANALİZİ</vt:lpstr>
      <vt:lpstr>FMEA ÇEŞİTLERİ</vt:lpstr>
      <vt:lpstr>Sistem FMEA </vt:lpstr>
      <vt:lpstr>Tasarım FMEA </vt:lpstr>
      <vt:lpstr>Servis FMEA </vt:lpstr>
      <vt:lpstr>Proses FMEA </vt:lpstr>
      <vt:lpstr>FMEA SONRASI ALINABİLECEK ÖNLEMLER</vt:lpstr>
      <vt:lpstr>FMEA EKİBİ</vt:lpstr>
      <vt:lpstr>FMEA EKİP LİDERİNİN GÖREVLERİ</vt:lpstr>
      <vt:lpstr>RİSK ÖNCELİK KATSAYISININ HESAPLANMASI</vt:lpstr>
      <vt:lpstr>RİSK ÖNCELİK SAYISI(RÖS) HESAPLANMASI</vt:lpstr>
      <vt:lpstr>ZARARIN ŞİDDET DERECELENDİRİLMESİ (CİDDİYET)</vt:lpstr>
      <vt:lpstr>ZARARIN ŞİDDETİ (CİDDİYET)</vt:lpstr>
      <vt:lpstr>ZARARIN OLUŞMA OLASILIĞI</vt:lpstr>
      <vt:lpstr>ZARARIN OLUŞMA OLASILIĞI</vt:lpstr>
      <vt:lpstr>FARK EDİLEBİLİRLİK</vt:lpstr>
      <vt:lpstr>FARK EDİLEBİLİRLİK </vt:lpstr>
      <vt:lpstr>Olası Hata Türleri ve Etkileri Analizi Risk Değerlendirme Formu </vt:lpstr>
      <vt:lpstr>FMEA FORMUNUN KULLANIMI</vt:lpstr>
      <vt:lpstr>FMEA FORMUNUN KULLANIMI</vt:lpstr>
      <vt:lpstr>FMEA FORMUNUN KULLANIMI</vt:lpstr>
      <vt:lpstr>FMEA FORMUNUN KULLANIMI</vt:lpstr>
      <vt:lpstr>FMEA FORMUNUN KULLANIMI</vt:lpstr>
      <vt:lpstr>PROSES  FMEA UYGULAMA ADIMLARI</vt:lpstr>
      <vt:lpstr>PROSES  FMEA UYGULAMA ADIMLARI</vt:lpstr>
      <vt:lpstr>PROSES  FMEA UYGULAMA ADIMLARI</vt:lpstr>
      <vt:lpstr>PROSES  FMEA UYGULAMA ADIMLARI</vt:lpstr>
      <vt:lpstr>PROSES  FMEA UYGULAMA ADIMLARI</vt:lpstr>
      <vt:lpstr>PROSES  FMEA UYGULAMA ADIMLARI</vt:lpstr>
      <vt:lpstr>PowerPoint Sunusu</vt:lpstr>
    </vt:vector>
  </TitlesOfParts>
  <Company>Onder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HATA TÜRÜ VE ETKİLERİ ANALİZİ  Failure Mode and Effects Analysis- FMEA</dc:title>
  <dc:creator>OO</dc:creator>
  <cp:lastModifiedBy>Erkan Keleşoğlu</cp:lastModifiedBy>
  <cp:revision>16</cp:revision>
  <dcterms:created xsi:type="dcterms:W3CDTF">2010-11-26T20:44:52Z</dcterms:created>
  <dcterms:modified xsi:type="dcterms:W3CDTF">2021-08-09T12:05:50Z</dcterms:modified>
</cp:coreProperties>
</file>