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63" r:id="rId4"/>
    <p:sldId id="264" r:id="rId5"/>
    <p:sldId id="265" r:id="rId6"/>
    <p:sldId id="266" r:id="rId7"/>
    <p:sldId id="267" r:id="rId8"/>
    <p:sldId id="268" r:id="rId9"/>
    <p:sldId id="269" r:id="rId10"/>
    <p:sldId id="270" r:id="rId11"/>
    <p:sldId id="271" r:id="rId12"/>
    <p:sldId id="276" r:id="rId13"/>
    <p:sldId id="281" r:id="rId14"/>
    <p:sldId id="282" r:id="rId15"/>
    <p:sldId id="283" r:id="rId16"/>
    <p:sldId id="284" r:id="rId17"/>
    <p:sldId id="285" r:id="rId18"/>
    <p:sldId id="287" r:id="rId19"/>
    <p:sldId id="288" r:id="rId20"/>
    <p:sldId id="289" r:id="rId21"/>
    <p:sldId id="290" r:id="rId22"/>
    <p:sldId id="258"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9714" autoAdjust="0"/>
  </p:normalViewPr>
  <p:slideViewPr>
    <p:cSldViewPr>
      <p:cViewPr varScale="1">
        <p:scale>
          <a:sx n="107" d="100"/>
          <a:sy n="107" d="100"/>
        </p:scale>
        <p:origin x="124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E83FB5-F3B5-443F-A3A0-A980F297ED1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Date Placeholder 2">
            <a:extLst>
              <a:ext uri="{FF2B5EF4-FFF2-40B4-BE49-F238E27FC236}">
                <a16:creationId xmlns:a16="http://schemas.microsoft.com/office/drawing/2014/main" id="{130FAC60-BCCB-4853-AFBB-982179BBE85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1C76B68-D653-4374-9D0B-097BEDFDBD4B}" type="datetimeFigureOut">
              <a:rPr lang="tr-TR"/>
              <a:pPr>
                <a:defRPr/>
              </a:pPr>
              <a:t>09.08.2021</a:t>
            </a:fld>
            <a:endParaRPr lang="tr-TR"/>
          </a:p>
        </p:txBody>
      </p:sp>
      <p:sp>
        <p:nvSpPr>
          <p:cNvPr id="4" name="Slide Image Placeholder 3">
            <a:extLst>
              <a:ext uri="{FF2B5EF4-FFF2-40B4-BE49-F238E27FC236}">
                <a16:creationId xmlns:a16="http://schemas.microsoft.com/office/drawing/2014/main" id="{0CC54EB6-AA38-425A-8188-C1C0A23840E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a:extLst>
              <a:ext uri="{FF2B5EF4-FFF2-40B4-BE49-F238E27FC236}">
                <a16:creationId xmlns:a16="http://schemas.microsoft.com/office/drawing/2014/main" id="{01A5F836-83C5-4A95-8F2C-1E30C88294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a:extLst>
              <a:ext uri="{FF2B5EF4-FFF2-40B4-BE49-F238E27FC236}">
                <a16:creationId xmlns:a16="http://schemas.microsoft.com/office/drawing/2014/main" id="{40794E18-6B78-454A-B61B-9E643701D1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Slide Number Placeholder 6">
            <a:extLst>
              <a:ext uri="{FF2B5EF4-FFF2-40B4-BE49-F238E27FC236}">
                <a16:creationId xmlns:a16="http://schemas.microsoft.com/office/drawing/2014/main" id="{E8213AA5-088B-4EBF-A873-AC482F3C8D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8E2F8ED-732B-4478-8CBE-26400065E226}"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6DD97AE-6953-4B58-841D-B2569285C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8AAE12C-C7EA-4986-8AA5-A90ABCF2F6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9700" name="Slide Number Placeholder 3">
            <a:extLst>
              <a:ext uri="{FF2B5EF4-FFF2-40B4-BE49-F238E27FC236}">
                <a16:creationId xmlns:a16="http://schemas.microsoft.com/office/drawing/2014/main" id="{EF4A385F-42C0-4AA6-B027-2226595E0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6597FE-0C47-4A84-B99D-A61256DD9456}" type="slidenum">
              <a:rPr lang="tr-TR" altLang="tr-TR" sz="1200"/>
              <a:pPr eaLnBrk="1" hangingPunct="1"/>
              <a:t>1</a:t>
            </a:fld>
            <a:endParaRPr lang="tr-TR" altLang="tr-T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84243F7-5986-424F-9A9A-95F7DDA9CB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6150FC-4434-4EF0-A0F2-4C6FE57AD201}" type="slidenum">
              <a:rPr lang="en-US" altLang="tr-TR" sz="1200"/>
              <a:pPr eaLnBrk="1" hangingPunct="1"/>
              <a:t>10</a:t>
            </a:fld>
            <a:endParaRPr lang="en-US" altLang="tr-TR" sz="1200"/>
          </a:p>
        </p:txBody>
      </p:sp>
      <p:sp>
        <p:nvSpPr>
          <p:cNvPr id="38915" name="Rectangle 2">
            <a:extLst>
              <a:ext uri="{FF2B5EF4-FFF2-40B4-BE49-F238E27FC236}">
                <a16:creationId xmlns:a16="http://schemas.microsoft.com/office/drawing/2014/main" id="{3D316456-E4DE-4B43-9B6A-A4F722C42E29}"/>
              </a:ext>
            </a:extLst>
          </p:cNvPr>
          <p:cNvSpPr>
            <a:spLocks noChangeArrowheads="1" noTextEdit="1"/>
          </p:cNvSpPr>
          <p:nvPr>
            <p:ph type="sldImg"/>
          </p:nvPr>
        </p:nvSpPr>
        <p:spPr bwMode="auto">
          <a:xfrm>
            <a:off x="1155700" y="698500"/>
            <a:ext cx="4546600" cy="3409950"/>
          </a:xfrm>
          <a:solidFill>
            <a:srgbClr val="FFFFFF"/>
          </a:solidFill>
          <a:ln>
            <a:solidFill>
              <a:srgbClr val="000000"/>
            </a:solidFill>
            <a:miter lim="800000"/>
            <a:headEnd/>
            <a:tailEnd/>
          </a:ln>
        </p:spPr>
      </p:sp>
      <p:sp>
        <p:nvSpPr>
          <p:cNvPr id="38916" name="Rectangle 3">
            <a:extLst>
              <a:ext uri="{FF2B5EF4-FFF2-40B4-BE49-F238E27FC236}">
                <a16:creationId xmlns:a16="http://schemas.microsoft.com/office/drawing/2014/main" id="{0F553462-8ECF-4EBC-BF69-C3F8DA3B5690}"/>
              </a:ext>
            </a:extLst>
          </p:cNvPr>
          <p:cNvSpPr>
            <a:spLocks noGrp="1" noChangeArrowheads="1"/>
          </p:cNvSpPr>
          <p:nvPr>
            <p:ph type="body" idx="1"/>
          </p:nvPr>
        </p:nvSpPr>
        <p:spPr bwMode="auto">
          <a:xfrm>
            <a:off x="914400" y="4325938"/>
            <a:ext cx="502920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1926.302 (a)(1)</a:t>
            </a:r>
          </a:p>
          <a:p>
            <a:pPr eaLnBrk="1" hangingPunct="1">
              <a:spcBef>
                <a:spcPct val="0"/>
              </a:spcBef>
            </a:pPr>
            <a:endParaRPr lang="en-US" altLang="tr-TR"/>
          </a:p>
          <a:p>
            <a:pPr eaLnBrk="1" hangingPunct="1">
              <a:spcBef>
                <a:spcPct val="0"/>
              </a:spcBef>
            </a:pPr>
            <a:r>
              <a:rPr lang="en-US" altLang="tr-TR"/>
              <a:t>Three-wire cords contain two current-carrying conductors and a grounding conductor.  Any time an adapter is used to accommodate a two-hole receptacle, the adapter wire must be attached to a known ground. The third prong must never be removed from the plug.  </a:t>
            </a:r>
          </a:p>
          <a:p>
            <a:pPr eaLnBrk="1" hangingPunct="1">
              <a:spcBef>
                <a:spcPct val="0"/>
              </a:spcBef>
            </a:pPr>
            <a:endParaRPr lang="en-US" altLang="tr-TR"/>
          </a:p>
          <a:p>
            <a:pPr eaLnBrk="1" hangingPunct="1">
              <a:spcBef>
                <a:spcPct val="0"/>
              </a:spcBef>
            </a:pPr>
            <a:r>
              <a:rPr lang="en-US" altLang="tr-TR"/>
              <a:t>Double-insulated tools are available that provide protection against electrical shock without third-wire grounding. On double-insulated tools, an internal layer of protective insulation completely isolates the external housing of the tool.</a:t>
            </a:r>
          </a:p>
          <a:p>
            <a:pPr eaLnBrk="1" hangingPunct="1">
              <a:spcBef>
                <a:spcPct val="0"/>
              </a:spcBef>
            </a:pPr>
            <a:endParaRPr lang="en-US"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E588F18-9CD2-43BD-BEE4-259894321D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B0F2E4-BB2E-46F1-89DC-A6BE094FD4AD}" type="slidenum">
              <a:rPr lang="en-US" altLang="tr-TR" sz="1200"/>
              <a:pPr eaLnBrk="1" hangingPunct="1"/>
              <a:t>11</a:t>
            </a:fld>
            <a:endParaRPr lang="en-US" altLang="tr-TR" sz="1200"/>
          </a:p>
        </p:txBody>
      </p:sp>
      <p:sp>
        <p:nvSpPr>
          <p:cNvPr id="39939" name="Rectangle 2">
            <a:extLst>
              <a:ext uri="{FF2B5EF4-FFF2-40B4-BE49-F238E27FC236}">
                <a16:creationId xmlns:a16="http://schemas.microsoft.com/office/drawing/2014/main" id="{73C9681D-16B3-411A-80C4-4A3AAF40D9D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877BABA0-C448-48FB-B8DB-6B7465C5EF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cs typeface="Times New Roman" panose="02020603050405020304" pitchFamily="18" charset="0"/>
              </a:rPr>
              <a:t>When using gloves, make sure they will not cause an amputation hazard by becoming loose clothing.</a:t>
            </a:r>
          </a:p>
          <a:p>
            <a:pPr eaLnBrk="1" hangingPunct="1">
              <a:spcBef>
                <a:spcPct val="0"/>
              </a:spcBef>
            </a:pPr>
            <a:endParaRPr lang="en-US"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F8B72E9-1E8E-4D39-8FC6-1DEBE7CCC6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871513-9417-42A4-9155-2BF629816816}" type="slidenum">
              <a:rPr lang="en-US" altLang="tr-TR" sz="1200"/>
              <a:pPr eaLnBrk="1" hangingPunct="1"/>
              <a:t>12</a:t>
            </a:fld>
            <a:endParaRPr lang="en-US" altLang="tr-TR" sz="1200"/>
          </a:p>
        </p:txBody>
      </p:sp>
      <p:sp>
        <p:nvSpPr>
          <p:cNvPr id="40963" name="Rectangle 2">
            <a:extLst>
              <a:ext uri="{FF2B5EF4-FFF2-40B4-BE49-F238E27FC236}">
                <a16:creationId xmlns:a16="http://schemas.microsoft.com/office/drawing/2014/main" id="{2B37D8F3-CE1A-476E-A910-7C2DE5D97C6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CB751D0B-9F5F-47E0-96FC-089EDB3E45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1926.300(b)(2)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8B0E16E-723B-4D5C-A944-0FB7D237EA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5EEF4D8-931F-4745-A580-002DF7544E02}" type="slidenum">
              <a:rPr lang="en-US" altLang="tr-TR" sz="1200"/>
              <a:pPr eaLnBrk="1" hangingPunct="1"/>
              <a:t>13</a:t>
            </a:fld>
            <a:endParaRPr lang="en-US" altLang="tr-TR" sz="1200"/>
          </a:p>
        </p:txBody>
      </p:sp>
      <p:sp>
        <p:nvSpPr>
          <p:cNvPr id="41987" name="Rectangle 2">
            <a:extLst>
              <a:ext uri="{FF2B5EF4-FFF2-40B4-BE49-F238E27FC236}">
                <a16:creationId xmlns:a16="http://schemas.microsoft.com/office/drawing/2014/main" id="{0ACCDFDC-921B-471E-93F1-80C156395AD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1B50BB82-7A82-46AD-8793-BE3B5158C2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12DB89F-D922-478F-8FC9-28A4F44E28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52AEE2-E990-457A-92BA-39569994EB5D}" type="slidenum">
              <a:rPr lang="en-US" altLang="tr-TR" sz="1200"/>
              <a:pPr eaLnBrk="1" hangingPunct="1"/>
              <a:t>14</a:t>
            </a:fld>
            <a:endParaRPr lang="en-US" altLang="tr-TR" sz="1200"/>
          </a:p>
        </p:txBody>
      </p:sp>
      <p:sp>
        <p:nvSpPr>
          <p:cNvPr id="43011" name="Rectangle 2">
            <a:extLst>
              <a:ext uri="{FF2B5EF4-FFF2-40B4-BE49-F238E27FC236}">
                <a16:creationId xmlns:a16="http://schemas.microsoft.com/office/drawing/2014/main" id="{2AC1BC53-8AF2-4AD9-851A-9CC1334ADF3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ADC4E879-92DB-4DF8-BB3E-D3F8BDA9AB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1926.302(b)(1)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3E30A28-980C-4C96-BB78-26AAD5748C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7581580-554B-4CE9-AB42-E7F16E69A1D2}" type="slidenum">
              <a:rPr lang="en-US" altLang="tr-TR" sz="1200"/>
              <a:pPr eaLnBrk="1" hangingPunct="1"/>
              <a:t>15</a:t>
            </a:fld>
            <a:endParaRPr lang="en-US" altLang="tr-TR" sz="1200"/>
          </a:p>
        </p:txBody>
      </p:sp>
      <p:sp>
        <p:nvSpPr>
          <p:cNvPr id="44035" name="Rectangle 2">
            <a:extLst>
              <a:ext uri="{FF2B5EF4-FFF2-40B4-BE49-F238E27FC236}">
                <a16:creationId xmlns:a16="http://schemas.microsoft.com/office/drawing/2014/main" id="{80456CD4-F48D-4F48-8D53-950BA40FA21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72413AB5-778C-4510-BE77-6A5EA00CB0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u="sng"/>
              <a:t>1926.302(b</a:t>
            </a:r>
            <a:r>
              <a:rPr lang="en-US" altLang="tr-TR"/>
              <a:t>)(1) and (2)</a:t>
            </a:r>
          </a:p>
          <a:p>
            <a:pPr eaLnBrk="1" hangingPunct="1">
              <a:spcBef>
                <a:spcPct val="0"/>
              </a:spcBef>
            </a:pPr>
            <a:endParaRPr lang="en-US" altLang="tr-TR"/>
          </a:p>
          <a:p>
            <a:pPr eaLnBrk="1" hangingPunct="1">
              <a:spcBef>
                <a:spcPct val="0"/>
              </a:spcBef>
            </a:pPr>
            <a:r>
              <a:rPr lang="en-US" altLang="tr-TR"/>
              <a:t>Secure pneumatic power tools to the hose by some positive means to prevent the tool from becoming accidentally disconnected. </a:t>
            </a:r>
          </a:p>
          <a:p>
            <a:pPr eaLnBrk="1" hangingPunct="1">
              <a:spcBef>
                <a:spcPct val="0"/>
              </a:spcBef>
            </a:pPr>
            <a:endParaRPr lang="en-US" altLang="tr-TR"/>
          </a:p>
          <a:p>
            <a:pPr eaLnBrk="1" hangingPunct="1">
              <a:spcBef>
                <a:spcPct val="0"/>
              </a:spcBef>
            </a:pPr>
            <a:r>
              <a:rPr lang="en-US" altLang="tr-TR"/>
              <a:t>Safety clips or retainers shall be securely installed and maintained on pneumatic impact tools to prevent attachments from being accidentally expelled. </a:t>
            </a:r>
          </a:p>
          <a:p>
            <a:pPr eaLnBrk="1" hangingPunct="1">
              <a:spcBef>
                <a:spcPct val="0"/>
              </a:spcBef>
            </a:pPr>
            <a:endParaRPr lang="en-US"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5073EE1-9F42-4941-9488-7A7868EAC8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12E983-9F16-4939-8B71-987633D0951C}" type="slidenum">
              <a:rPr lang="en-US" altLang="tr-TR" sz="1200"/>
              <a:pPr eaLnBrk="1" hangingPunct="1"/>
              <a:t>16</a:t>
            </a:fld>
            <a:endParaRPr lang="en-US" altLang="tr-TR" sz="1200"/>
          </a:p>
        </p:txBody>
      </p:sp>
      <p:sp>
        <p:nvSpPr>
          <p:cNvPr id="45059" name="Rectangle 2">
            <a:extLst>
              <a:ext uri="{FF2B5EF4-FFF2-40B4-BE49-F238E27FC236}">
                <a16:creationId xmlns:a16="http://schemas.microsoft.com/office/drawing/2014/main" id="{8C5A1217-AF77-466D-BA75-91B4A96DF70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2D2C5AF4-BCA3-4F01-997A-AAACB0D196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B39B258-A68E-4249-8369-C4C0981579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2561A3-1BFF-444A-8072-DF7F5432DE07}" type="slidenum">
              <a:rPr lang="en-US" altLang="tr-TR" sz="1200"/>
              <a:pPr eaLnBrk="1" hangingPunct="1"/>
              <a:t>17</a:t>
            </a:fld>
            <a:endParaRPr lang="en-US" altLang="tr-TR" sz="1200"/>
          </a:p>
        </p:txBody>
      </p:sp>
      <p:sp>
        <p:nvSpPr>
          <p:cNvPr id="46083" name="Rectangle 2">
            <a:extLst>
              <a:ext uri="{FF2B5EF4-FFF2-40B4-BE49-F238E27FC236}">
                <a16:creationId xmlns:a16="http://schemas.microsoft.com/office/drawing/2014/main" id="{B9F7C988-0A14-4F8B-B48E-79F2E403D021}"/>
              </a:ext>
            </a:extLst>
          </p:cNvPr>
          <p:cNvSpPr>
            <a:spLocks noChangeArrowheads="1" noTextEdit="1"/>
          </p:cNvSpPr>
          <p:nvPr>
            <p:ph type="sldImg"/>
          </p:nvPr>
        </p:nvSpPr>
        <p:spPr bwMode="auto">
          <a:xfrm>
            <a:off x="1155700" y="698500"/>
            <a:ext cx="4546600" cy="3409950"/>
          </a:xfrm>
          <a:solidFill>
            <a:srgbClr val="FFFFFF"/>
          </a:solidFill>
          <a:ln>
            <a:solidFill>
              <a:srgbClr val="000000"/>
            </a:solidFill>
            <a:miter lim="800000"/>
            <a:headEnd/>
            <a:tailEnd/>
          </a:ln>
        </p:spPr>
      </p:sp>
      <p:sp>
        <p:nvSpPr>
          <p:cNvPr id="46084" name="Rectangle 3">
            <a:extLst>
              <a:ext uri="{FF2B5EF4-FFF2-40B4-BE49-F238E27FC236}">
                <a16:creationId xmlns:a16="http://schemas.microsoft.com/office/drawing/2014/main" id="{69A062B8-82BB-4406-863B-14C0783F3E21}"/>
              </a:ext>
            </a:extLst>
          </p:cNvPr>
          <p:cNvSpPr>
            <a:spLocks noGrp="1" noChangeArrowheads="1"/>
          </p:cNvSpPr>
          <p:nvPr>
            <p:ph type="body" idx="1"/>
          </p:nvPr>
        </p:nvSpPr>
        <p:spPr bwMode="auto">
          <a:xfrm>
            <a:off x="914400" y="4325938"/>
            <a:ext cx="502920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1926.302(b)(4)  </a:t>
            </a:r>
          </a:p>
          <a:p>
            <a:pPr eaLnBrk="1" hangingPunct="1">
              <a:spcBef>
                <a:spcPct val="0"/>
              </a:spcBef>
            </a:pPr>
            <a:r>
              <a:rPr lang="en-US" altLang="tr-TR"/>
              <a:t>The 30 p.s.i. requirement does not apply for concrete form, mill scale and similar cleaning purposes.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B150F2C-E1FE-4D00-9474-DB4DAEDA97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A8DDBB-77FE-4D7D-BE1E-73BAE42C0A74}" type="slidenum">
              <a:rPr lang="en-US" altLang="tr-TR" sz="1200"/>
              <a:pPr eaLnBrk="1" hangingPunct="1"/>
              <a:t>18</a:t>
            </a:fld>
            <a:endParaRPr lang="en-US" altLang="tr-TR" sz="1200"/>
          </a:p>
        </p:txBody>
      </p:sp>
      <p:sp>
        <p:nvSpPr>
          <p:cNvPr id="47107" name="Rectangle 2">
            <a:extLst>
              <a:ext uri="{FF2B5EF4-FFF2-40B4-BE49-F238E27FC236}">
                <a16:creationId xmlns:a16="http://schemas.microsoft.com/office/drawing/2014/main" id="{7CDAB90B-D4F6-415C-A972-92452F37C24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3C2A88C6-BE40-4D06-8194-A37FC0AB8F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1926.305(d)(1)(iii), 1926.305(d)(1)(iv)</a:t>
            </a:r>
          </a:p>
          <a:p>
            <a:pPr eaLnBrk="1" hangingPunct="1">
              <a:spcBef>
                <a:spcPct val="0"/>
              </a:spcBef>
            </a:pPr>
            <a:endParaRPr lang="en-US" altLang="tr-TR" b="1"/>
          </a:p>
          <a:p>
            <a:pPr eaLnBrk="1" hangingPunct="1">
              <a:spcBef>
                <a:spcPct val="0"/>
              </a:spcBef>
            </a:pPr>
            <a:r>
              <a:rPr lang="en-US" altLang="tr-TR" b="1"/>
              <a:t>Inspect jacks according to this schedule: </a:t>
            </a:r>
          </a:p>
          <a:p>
            <a:pPr eaLnBrk="1" hangingPunct="1">
              <a:spcBef>
                <a:spcPct val="0"/>
              </a:spcBef>
            </a:pPr>
            <a:r>
              <a:rPr lang="en-US" altLang="tr-TR"/>
              <a:t>(1) for jacks used continuously or intermittently at one site - at least once every 6 months, </a:t>
            </a:r>
          </a:p>
          <a:p>
            <a:pPr eaLnBrk="1" hangingPunct="1">
              <a:spcBef>
                <a:spcPct val="0"/>
              </a:spcBef>
            </a:pPr>
            <a:r>
              <a:rPr lang="en-US" altLang="tr-TR"/>
              <a:t>(2) for jacks sent out of the shop for special work - inspect when sent out and inspect when returned </a:t>
            </a:r>
          </a:p>
          <a:p>
            <a:pPr eaLnBrk="1" hangingPunct="1">
              <a:spcBef>
                <a:spcPct val="0"/>
              </a:spcBef>
            </a:pPr>
            <a:r>
              <a:rPr lang="en-US" altLang="tr-TR"/>
              <a:t>(3) for jacks subjected to abnormal loads or shock - inspect before use and immediately thereafter.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7809794-494A-4ACC-9BB0-D17A2C472D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AB4D0F9-0688-4CD3-85AB-98FB078CFDA6}" type="slidenum">
              <a:rPr lang="en-US" altLang="tr-TR" sz="1200"/>
              <a:pPr eaLnBrk="1" hangingPunct="1"/>
              <a:t>19</a:t>
            </a:fld>
            <a:endParaRPr lang="en-US" altLang="tr-TR" sz="1200"/>
          </a:p>
        </p:txBody>
      </p:sp>
      <p:sp>
        <p:nvSpPr>
          <p:cNvPr id="48131" name="Rectangle 2">
            <a:extLst>
              <a:ext uri="{FF2B5EF4-FFF2-40B4-BE49-F238E27FC236}">
                <a16:creationId xmlns:a16="http://schemas.microsoft.com/office/drawing/2014/main" id="{F90D8A50-55A4-4586-B081-2DF47725CBB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CE4216A0-97A6-493F-A1D9-863C02F50C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1926.305(a)(1)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C66405E-B8AA-4D86-9600-C83301813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F011F3-A95F-4A6D-B8A4-EEE80C80B7C7}" type="slidenum">
              <a:rPr lang="en-US" altLang="tr-TR" sz="1200"/>
              <a:pPr eaLnBrk="1" hangingPunct="1"/>
              <a:t>2</a:t>
            </a:fld>
            <a:endParaRPr lang="en-US" altLang="tr-TR" sz="1200"/>
          </a:p>
        </p:txBody>
      </p:sp>
      <p:sp>
        <p:nvSpPr>
          <p:cNvPr id="30723" name="Rectangle 2">
            <a:extLst>
              <a:ext uri="{FF2B5EF4-FFF2-40B4-BE49-F238E27FC236}">
                <a16:creationId xmlns:a16="http://schemas.microsoft.com/office/drawing/2014/main" id="{6794127F-2B54-4403-98F7-478508D32DC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9A04A254-E037-4791-B8DB-B30ACA3FFB3D}"/>
              </a:ext>
            </a:extLst>
          </p:cNvPr>
          <p:cNvSpPr>
            <a:spLocks noGrp="1" noChangeArrowheads="1"/>
          </p:cNvSpPr>
          <p:nvPr>
            <p:ph type="body" idx="1"/>
          </p:nvPr>
        </p:nvSpPr>
        <p:spPr bwMode="auto">
          <a:xfrm>
            <a:off x="914400" y="4343400"/>
            <a:ext cx="5257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Hand and power tools are a part of our everyday lives.  These tools help us to perform tasks that otherwise would be difficult or impossible.  However, even  simple tools can be hazardous, and have the potential for causing severe injuries when used or maintained improperly.  Special attention toward hand and power tool safety is necessary in order to reduce or eliminate these hazards.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C94E174-2804-4D4D-820C-E6F8E1BB7F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33E81D-FE54-400F-ABB2-86074C6DC78F}" type="slidenum">
              <a:rPr lang="en-US" altLang="tr-TR" sz="1200"/>
              <a:pPr eaLnBrk="1" hangingPunct="1"/>
              <a:t>20</a:t>
            </a:fld>
            <a:endParaRPr lang="en-US" altLang="tr-TR" sz="1200"/>
          </a:p>
        </p:txBody>
      </p:sp>
      <p:sp>
        <p:nvSpPr>
          <p:cNvPr id="49155" name="Rectangle 2">
            <a:extLst>
              <a:ext uri="{FF2B5EF4-FFF2-40B4-BE49-F238E27FC236}">
                <a16:creationId xmlns:a16="http://schemas.microsoft.com/office/drawing/2014/main" id="{97DBD81F-11BD-46C1-97E3-55CD5C88CB12}"/>
              </a:ext>
            </a:extLst>
          </p:cNvPr>
          <p:cNvSpPr>
            <a:spLocks noChangeArrowheads="1" noTextEdit="1"/>
          </p:cNvSpPr>
          <p:nvPr>
            <p:ph type="sldImg"/>
          </p:nvPr>
        </p:nvSpPr>
        <p:spPr bwMode="auto">
          <a:xfrm>
            <a:off x="1155700" y="698500"/>
            <a:ext cx="4546600" cy="3409950"/>
          </a:xfrm>
          <a:solidFill>
            <a:srgbClr val="FFFFFF"/>
          </a:solidFill>
          <a:ln>
            <a:solidFill>
              <a:srgbClr val="000000"/>
            </a:solidFill>
            <a:miter lim="800000"/>
            <a:headEnd/>
            <a:tailEnd/>
          </a:ln>
        </p:spPr>
      </p:sp>
      <p:sp>
        <p:nvSpPr>
          <p:cNvPr id="49156" name="Rectangle 3">
            <a:extLst>
              <a:ext uri="{FF2B5EF4-FFF2-40B4-BE49-F238E27FC236}">
                <a16:creationId xmlns:a16="http://schemas.microsoft.com/office/drawing/2014/main" id="{C83CFC3A-CB8C-4478-8762-ABFA70FC9C86}"/>
              </a:ext>
            </a:extLst>
          </p:cNvPr>
          <p:cNvSpPr>
            <a:spLocks noGrp="1" noChangeArrowheads="1"/>
          </p:cNvSpPr>
          <p:nvPr>
            <p:ph type="body" idx="1"/>
          </p:nvPr>
        </p:nvSpPr>
        <p:spPr bwMode="auto">
          <a:xfrm>
            <a:off x="914400" y="4325938"/>
            <a:ext cx="5029200" cy="409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1926.305 (c), 1926.305(d)(1)</a:t>
            </a:r>
          </a:p>
          <a:p>
            <a:pPr eaLnBrk="1" hangingPunct="1">
              <a:spcBef>
                <a:spcPct val="0"/>
              </a:spcBef>
            </a:pPr>
            <a:endParaRPr lang="en-US" altLang="tr-TR"/>
          </a:p>
          <a:p>
            <a:pPr eaLnBrk="1" hangingPunct="1">
              <a:spcBef>
                <a:spcPct val="0"/>
              </a:spcBef>
            </a:pPr>
            <a:r>
              <a:rPr lang="en-US" altLang="tr-TR"/>
              <a:t>When it is necessary to provide a firm foundation, block or crib the base of the jack.  </a:t>
            </a:r>
          </a:p>
          <a:p>
            <a:pPr eaLnBrk="1" hangingPunct="1">
              <a:spcBef>
                <a:spcPct val="0"/>
              </a:spcBef>
            </a:pPr>
            <a:endParaRPr lang="en-US" altLang="tr-TR"/>
          </a:p>
          <a:p>
            <a:pPr eaLnBrk="1" hangingPunct="1">
              <a:spcBef>
                <a:spcPct val="0"/>
              </a:spcBef>
            </a:pPr>
            <a:r>
              <a:rPr lang="en-US" altLang="tr-TR"/>
              <a:t>Where there is a possibility of slippage of the metal cap of the jack, place a a wood block between the cap and the load.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854F8F3-DA7E-42D7-97AF-562DE56126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AB69BC-A3BA-475A-9A88-2D946EB16F4E}" type="slidenum">
              <a:rPr lang="en-US" altLang="tr-TR" sz="1200"/>
              <a:pPr eaLnBrk="1" hangingPunct="1"/>
              <a:t>21</a:t>
            </a:fld>
            <a:endParaRPr lang="en-US" altLang="tr-TR" sz="1200"/>
          </a:p>
        </p:txBody>
      </p:sp>
      <p:sp>
        <p:nvSpPr>
          <p:cNvPr id="50179" name="Rectangle 2">
            <a:extLst>
              <a:ext uri="{FF2B5EF4-FFF2-40B4-BE49-F238E27FC236}">
                <a16:creationId xmlns:a16="http://schemas.microsoft.com/office/drawing/2014/main" id="{E41AA356-D4EF-444B-80E7-A8C85C0F846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48D49EB9-A71B-44DE-B255-5E544FCC88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6CEC53A-15CD-408F-AE16-85070D38CA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41CA009-3FEB-4B04-8B25-814C870399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51204" name="Slide Number Placeholder 3">
            <a:extLst>
              <a:ext uri="{FF2B5EF4-FFF2-40B4-BE49-F238E27FC236}">
                <a16:creationId xmlns:a16="http://schemas.microsoft.com/office/drawing/2014/main" id="{D8BAD703-F194-4A7A-B9D3-50EDBEF55F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C13B95-CFFB-474F-AB34-232CA8BEFA22}" type="slidenum">
              <a:rPr lang="tr-TR" altLang="tr-TR" sz="1200"/>
              <a:pPr eaLnBrk="1" hangingPunct="1"/>
              <a:t>22</a:t>
            </a:fld>
            <a:endParaRPr lang="tr-TR" altLang="tr-T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4DF07E2-9750-4568-A15F-E1A94B1B1F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49BB14-B960-42D3-94B0-3C3D03CA51DB}" type="slidenum">
              <a:rPr lang="en-US" altLang="tr-TR" sz="1200"/>
              <a:pPr eaLnBrk="1" hangingPunct="1"/>
              <a:t>3</a:t>
            </a:fld>
            <a:endParaRPr lang="en-US" altLang="tr-TR" sz="1200"/>
          </a:p>
        </p:txBody>
      </p:sp>
      <p:sp>
        <p:nvSpPr>
          <p:cNvPr id="31747" name="Rectangle 2">
            <a:extLst>
              <a:ext uri="{FF2B5EF4-FFF2-40B4-BE49-F238E27FC236}">
                <a16:creationId xmlns:a16="http://schemas.microsoft.com/office/drawing/2014/main" id="{E4A8CE26-4B9A-4C90-BD8E-5BAB6D12C03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0B8CF4C6-6996-416B-83FA-1DF251781F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20FAEB8-7946-47ED-AAFF-952F49FF86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15A042C-F7BB-45DC-A9BF-BDC0CBF265B9}" type="slidenum">
              <a:rPr lang="en-US" altLang="tr-TR" sz="1200"/>
              <a:pPr eaLnBrk="1" hangingPunct="1"/>
              <a:t>4</a:t>
            </a:fld>
            <a:endParaRPr lang="en-US" altLang="tr-TR" sz="1200"/>
          </a:p>
        </p:txBody>
      </p:sp>
      <p:sp>
        <p:nvSpPr>
          <p:cNvPr id="32771" name="Rectangle 2">
            <a:extLst>
              <a:ext uri="{FF2B5EF4-FFF2-40B4-BE49-F238E27FC236}">
                <a16:creationId xmlns:a16="http://schemas.microsoft.com/office/drawing/2014/main" id="{21F62A6C-F12A-4518-B54E-08F355700DA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8CE1C625-2AFE-4ED8-BE37-DAE12374E6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1926.301</a:t>
            </a:r>
          </a:p>
          <a:p>
            <a:pPr eaLnBrk="1" hangingPunct="1">
              <a:spcBef>
                <a:spcPct val="0"/>
              </a:spcBef>
            </a:pPr>
            <a:r>
              <a:rPr lang="en-US" altLang="tr-TR"/>
              <a:t>• If a screwdriver is used as a chisel, the tip of the chisel may break and fly off, hitting the user or other employees.</a:t>
            </a:r>
          </a:p>
          <a:p>
            <a:pPr eaLnBrk="1" hangingPunct="1">
              <a:spcBef>
                <a:spcPct val="0"/>
              </a:spcBef>
            </a:pPr>
            <a:r>
              <a:rPr lang="en-US" altLang="tr-TR"/>
              <a:t>• If a wooden handle on a tool, such as a hammer or an axe is loose, splintered, or cracked, the head of the tool may fly off and strike the user or other employees.</a:t>
            </a:r>
          </a:p>
          <a:p>
            <a:pPr eaLnBrk="1" hangingPunct="1">
              <a:spcBef>
                <a:spcPct val="0"/>
              </a:spcBef>
            </a:pPr>
            <a:r>
              <a:rPr lang="en-US" altLang="tr-TR"/>
              <a:t>• If the jaws of a wrench are sprung, the wrench might slip.</a:t>
            </a:r>
          </a:p>
          <a:p>
            <a:pPr eaLnBrk="1" hangingPunct="1">
              <a:spcBef>
                <a:spcPct val="0"/>
              </a:spcBef>
            </a:pPr>
            <a:r>
              <a:rPr lang="en-US" altLang="tr-TR"/>
              <a:t>• If impact tools, such as chisels, wedges, or drift pins have mushroomed heads, the heads might shatter on impact, sending sharp fragments flying toward the user or other employees.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AC57CD3-0642-4D4A-9D0C-0CD6470E73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1A5A2F6-1462-41B7-A2F4-9BC44F9309D2}" type="slidenum">
              <a:rPr lang="en-US" altLang="tr-TR" sz="1200"/>
              <a:pPr eaLnBrk="1" hangingPunct="1"/>
              <a:t>5</a:t>
            </a:fld>
            <a:endParaRPr lang="en-US" altLang="tr-TR" sz="1200"/>
          </a:p>
        </p:txBody>
      </p:sp>
      <p:sp>
        <p:nvSpPr>
          <p:cNvPr id="33795" name="Rectangle 2">
            <a:extLst>
              <a:ext uri="{FF2B5EF4-FFF2-40B4-BE49-F238E27FC236}">
                <a16:creationId xmlns:a16="http://schemas.microsoft.com/office/drawing/2014/main" id="{2D12F558-F5AE-4A1C-80BE-10EF1101685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5BCC960D-B823-418D-9D60-2824FA5799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1926.300(c) and (a) and 1926.25</a:t>
            </a:r>
          </a:p>
          <a:p>
            <a:pPr eaLnBrk="1" hangingPunct="1">
              <a:spcBef>
                <a:spcPct val="0"/>
              </a:spcBef>
            </a:pPr>
            <a:endParaRPr lang="en-US" altLang="tr-TR"/>
          </a:p>
          <a:p>
            <a:pPr eaLnBrk="1" hangingPunct="1">
              <a:spcBef>
                <a:spcPct val="0"/>
              </a:spcBef>
            </a:pPr>
            <a:r>
              <a:rPr lang="en-US" altLang="tr-TR"/>
              <a:t>Provide the necessary PPE to employees using hand and power tools to protect them from hazards of falling, flying, abrasive, and splashing objects, or exposure to harmful dusts, fumes, mists, vapors, or gases.</a:t>
            </a:r>
          </a:p>
          <a:p>
            <a:pPr eaLnBrk="1" hangingPunct="1">
              <a:spcBef>
                <a:spcPct val="0"/>
              </a:spcBef>
            </a:pPr>
            <a:endParaRPr lang="en-US"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85E341F-EA9F-425D-B6D2-28C8B4F3F3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E11A4F6-BA52-41AD-B91A-47E85AF69B4C}" type="slidenum">
              <a:rPr lang="en-US" altLang="tr-TR" sz="1200"/>
              <a:pPr eaLnBrk="1" hangingPunct="1"/>
              <a:t>6</a:t>
            </a:fld>
            <a:endParaRPr lang="en-US" altLang="tr-TR" sz="1200"/>
          </a:p>
        </p:txBody>
      </p:sp>
      <p:sp>
        <p:nvSpPr>
          <p:cNvPr id="34819" name="Rectangle 2">
            <a:extLst>
              <a:ext uri="{FF2B5EF4-FFF2-40B4-BE49-F238E27FC236}">
                <a16:creationId xmlns:a16="http://schemas.microsoft.com/office/drawing/2014/main" id="{A2EC6D95-3E92-49BA-A16B-42D6C25A661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D9A884E0-C324-4D05-A7C6-8959FCAEAAA1}"/>
              </a:ext>
            </a:extLst>
          </p:cNvPr>
          <p:cNvSpPr>
            <a:spLocks noGrp="1" noChangeArrowheads="1"/>
          </p:cNvSpPr>
          <p:nvPr>
            <p:ph type="body" idx="1"/>
          </p:nvPr>
        </p:nvSpPr>
        <p:spPr bwMode="auto">
          <a:xfrm>
            <a:off x="914400" y="4343400"/>
            <a:ext cx="5638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sz="1000"/>
              <a:t>1926.300(b) and 1926.302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C311624-C70B-4B7E-951A-BF90B2C16C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1EB985-A018-418C-A799-8400B2DE6BCF}" type="slidenum">
              <a:rPr lang="en-US" altLang="tr-TR" sz="1200"/>
              <a:pPr eaLnBrk="1" hangingPunct="1"/>
              <a:t>7</a:t>
            </a:fld>
            <a:endParaRPr lang="en-US" altLang="tr-TR" sz="1200"/>
          </a:p>
        </p:txBody>
      </p:sp>
      <p:sp>
        <p:nvSpPr>
          <p:cNvPr id="35843" name="Rectangle 2">
            <a:extLst>
              <a:ext uri="{FF2B5EF4-FFF2-40B4-BE49-F238E27FC236}">
                <a16:creationId xmlns:a16="http://schemas.microsoft.com/office/drawing/2014/main" id="{92746769-1313-4936-A41F-802960B3331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276D6909-F90B-4031-B108-E79ADD7568A2}"/>
              </a:ext>
            </a:extLst>
          </p:cNvPr>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1926.300(d)</a:t>
            </a:r>
          </a:p>
          <a:p>
            <a:pPr eaLnBrk="1" hangingPunct="1">
              <a:spcBef>
                <a:spcPct val="0"/>
              </a:spcBef>
            </a:pPr>
            <a:r>
              <a:rPr lang="en-US" altLang="tr-TR" b="1" u="sng"/>
              <a:t>Switches</a:t>
            </a:r>
          </a:p>
          <a:p>
            <a:pPr eaLnBrk="1" hangingPunct="1">
              <a:spcBef>
                <a:spcPct val="0"/>
              </a:spcBef>
            </a:pPr>
            <a:r>
              <a:rPr lang="en-US" altLang="tr-TR" b="1"/>
              <a:t>Use "on-off" control</a:t>
            </a:r>
            <a:r>
              <a:rPr lang="en-US" altLang="tr-TR"/>
              <a:t>:  hand-held powered platen sanders, grinders with wheels 2-inch diameter or less, routers, planers, laminate trimmers, nibblers, shears, scroll saws, and jigsaws with blade shanks one-fourth of an inch wide or less</a:t>
            </a:r>
          </a:p>
          <a:p>
            <a:pPr eaLnBrk="1" hangingPunct="1">
              <a:spcBef>
                <a:spcPct val="0"/>
              </a:spcBef>
            </a:pPr>
            <a:endParaRPr lang="en-US" altLang="tr-TR"/>
          </a:p>
          <a:p>
            <a:pPr eaLnBrk="1" hangingPunct="1">
              <a:spcBef>
                <a:spcPct val="0"/>
              </a:spcBef>
            </a:pPr>
            <a:r>
              <a:rPr lang="en-US" altLang="tr-TR" b="1"/>
              <a:t>Use momentary contact "on-off" control</a:t>
            </a:r>
            <a:r>
              <a:rPr lang="en-US" altLang="tr-TR"/>
              <a:t> and may have a lock-on control provided that turnoff can be accomplished by a single motion of the same finger or fingers that turn it on: </a:t>
            </a:r>
          </a:p>
          <a:p>
            <a:pPr eaLnBrk="1" hangingPunct="1">
              <a:spcBef>
                <a:spcPct val="0"/>
              </a:spcBef>
            </a:pPr>
            <a:r>
              <a:rPr lang="en-US" altLang="tr-TR"/>
              <a:t>hand-held powered drills, tappers, fastener drivers, horizontal, vertical, and angle grinders with wheels greater than 2 inches in diameter, disc sanders, belt sanders, reciprocating saws, saber saws, and other similar operating powered tools.</a:t>
            </a:r>
          </a:p>
          <a:p>
            <a:pPr eaLnBrk="1" hangingPunct="1">
              <a:spcBef>
                <a:spcPct val="0"/>
              </a:spcBef>
            </a:pPr>
            <a:endParaRPr lang="en-US" altLang="tr-TR"/>
          </a:p>
          <a:p>
            <a:pPr eaLnBrk="1" hangingPunct="1">
              <a:spcBef>
                <a:spcPct val="0"/>
              </a:spcBef>
            </a:pPr>
            <a:r>
              <a:rPr lang="en-US" altLang="tr-TR" b="1"/>
              <a:t>Use a constant pressure switch which shuts off power when released:</a:t>
            </a:r>
          </a:p>
          <a:p>
            <a:pPr eaLnBrk="1" hangingPunct="1">
              <a:spcBef>
                <a:spcPct val="0"/>
              </a:spcBef>
            </a:pPr>
            <a:r>
              <a:rPr lang="en-US" altLang="tr-TR"/>
              <a:t>All other hand-held powered tools, such as circular saws, chain saws, and percussion tools without positive accessory holding means</a:t>
            </a:r>
          </a:p>
          <a:p>
            <a:pPr eaLnBrk="1" hangingPunct="1">
              <a:spcBef>
                <a:spcPct val="0"/>
              </a:spcBef>
            </a:pPr>
            <a:endParaRPr lang="en-US"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023EECF-D998-443E-B238-4EF49A43B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82C50F0-F42D-4ABF-8A31-D1E357D86C27}" type="slidenum">
              <a:rPr lang="en-US" altLang="tr-TR" sz="1200"/>
              <a:pPr eaLnBrk="1" hangingPunct="1"/>
              <a:t>8</a:t>
            </a:fld>
            <a:endParaRPr lang="en-US" altLang="tr-TR" sz="1200"/>
          </a:p>
        </p:txBody>
      </p:sp>
      <p:sp>
        <p:nvSpPr>
          <p:cNvPr id="36867" name="Rectangle 2">
            <a:extLst>
              <a:ext uri="{FF2B5EF4-FFF2-40B4-BE49-F238E27FC236}">
                <a16:creationId xmlns:a16="http://schemas.microsoft.com/office/drawing/2014/main" id="{7331549D-3291-4DDA-B1AC-F26DB6EC25C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7346B345-790A-4E63-BF26-107DF4FB76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ABAD234-BA99-4862-AA89-7D506B993E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F59893-6865-4013-B2BB-EF5A34916AEC}" type="slidenum">
              <a:rPr lang="en-US" altLang="tr-TR" sz="1200"/>
              <a:pPr eaLnBrk="1" hangingPunct="1"/>
              <a:t>9</a:t>
            </a:fld>
            <a:endParaRPr lang="en-US" altLang="tr-TR" sz="1200"/>
          </a:p>
        </p:txBody>
      </p:sp>
      <p:sp>
        <p:nvSpPr>
          <p:cNvPr id="37891" name="Rectangle 2">
            <a:extLst>
              <a:ext uri="{FF2B5EF4-FFF2-40B4-BE49-F238E27FC236}">
                <a16:creationId xmlns:a16="http://schemas.microsoft.com/office/drawing/2014/main" id="{40674A28-DB5B-4BBA-AE4B-7FBF5A44CFF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32E803D9-FDA5-4C3A-8B84-FE039C727D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tr-TR"/>
              <a:t>1926.302(a)(2)</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334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447800" y="2209800"/>
            <a:ext cx="64008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70C2FCDB-88C2-4D49-81ED-53D436C2EE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6A06C4-9D73-4F97-A04D-64D145B761F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C44DEA-F55A-4BE2-9F2A-2A0AC434AADE}"/>
              </a:ext>
            </a:extLst>
          </p:cNvPr>
          <p:cNvSpPr>
            <a:spLocks noGrp="1" noChangeArrowheads="1"/>
          </p:cNvSpPr>
          <p:nvPr>
            <p:ph type="sldNum" sz="quarter" idx="12"/>
          </p:nvPr>
        </p:nvSpPr>
        <p:spPr/>
        <p:txBody>
          <a:bodyPr/>
          <a:lstStyle>
            <a:lvl1pPr>
              <a:defRPr/>
            </a:lvl1pPr>
          </a:lstStyle>
          <a:p>
            <a:fld id="{948B93A8-230D-4C5D-AB55-F2F5FE673DCB}" type="slidenum">
              <a:rPr lang="en-US" altLang="tr-TR"/>
              <a:pPr/>
              <a:t>‹#›</a:t>
            </a:fld>
            <a:endParaRPr lang="en-US" altLang="tr-TR"/>
          </a:p>
        </p:txBody>
      </p:sp>
    </p:spTree>
    <p:extLst>
      <p:ext uri="{BB962C8B-B14F-4D97-AF65-F5344CB8AC3E}">
        <p14:creationId xmlns:p14="http://schemas.microsoft.com/office/powerpoint/2010/main" val="188513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B47352C1-2B09-46CC-AEF2-0D2C43ECE5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2F1975-2D7C-4F80-BB5F-1502E71894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59280A-DCB4-4A62-8C50-1EB0F9C0A27C}"/>
              </a:ext>
            </a:extLst>
          </p:cNvPr>
          <p:cNvSpPr>
            <a:spLocks noGrp="1" noChangeArrowheads="1"/>
          </p:cNvSpPr>
          <p:nvPr>
            <p:ph type="sldNum" sz="quarter" idx="12"/>
          </p:nvPr>
        </p:nvSpPr>
        <p:spPr>
          <a:ln/>
        </p:spPr>
        <p:txBody>
          <a:bodyPr/>
          <a:lstStyle>
            <a:lvl1pPr>
              <a:defRPr/>
            </a:lvl1pPr>
          </a:lstStyle>
          <a:p>
            <a:fld id="{D652D50D-A2A4-445C-B643-6DBC39D8D4F6}" type="slidenum">
              <a:rPr lang="en-US" altLang="tr-TR"/>
              <a:pPr/>
              <a:t>‹#›</a:t>
            </a:fld>
            <a:endParaRPr lang="en-US" altLang="tr-TR"/>
          </a:p>
        </p:txBody>
      </p:sp>
    </p:spTree>
    <p:extLst>
      <p:ext uri="{BB962C8B-B14F-4D97-AF65-F5344CB8AC3E}">
        <p14:creationId xmlns:p14="http://schemas.microsoft.com/office/powerpoint/2010/main" val="426851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975373FE-02AF-4FE0-B2FD-4F1676F0DB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074051-901D-4368-A0A8-CC69995670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6BF4A0-7367-494E-ABDC-FCD6069846D9}"/>
              </a:ext>
            </a:extLst>
          </p:cNvPr>
          <p:cNvSpPr>
            <a:spLocks noGrp="1" noChangeArrowheads="1"/>
          </p:cNvSpPr>
          <p:nvPr>
            <p:ph type="sldNum" sz="quarter" idx="12"/>
          </p:nvPr>
        </p:nvSpPr>
        <p:spPr>
          <a:ln/>
        </p:spPr>
        <p:txBody>
          <a:bodyPr/>
          <a:lstStyle>
            <a:lvl1pPr>
              <a:defRPr/>
            </a:lvl1pPr>
          </a:lstStyle>
          <a:p>
            <a:fld id="{F99A0505-C8B6-4EA8-91AB-8F8700408703}" type="slidenum">
              <a:rPr lang="en-US" altLang="tr-TR"/>
              <a:pPr/>
              <a:t>‹#›</a:t>
            </a:fld>
            <a:endParaRPr lang="en-US" altLang="tr-TR"/>
          </a:p>
        </p:txBody>
      </p:sp>
    </p:spTree>
    <p:extLst>
      <p:ext uri="{BB962C8B-B14F-4D97-AF65-F5344CB8AC3E}">
        <p14:creationId xmlns:p14="http://schemas.microsoft.com/office/powerpoint/2010/main" val="380199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609600" y="1600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lipArt Placeholder 3"/>
          <p:cNvSpPr>
            <a:spLocks noGrp="1"/>
          </p:cNvSpPr>
          <p:nvPr>
            <p:ph type="clipArt" sz="half" idx="2"/>
          </p:nvPr>
        </p:nvSpPr>
        <p:spPr>
          <a:xfrm>
            <a:off x="4572000" y="1600200"/>
            <a:ext cx="3810000" cy="4114800"/>
          </a:xfrm>
        </p:spPr>
        <p:txBody>
          <a:bodyPr/>
          <a:lstStyle/>
          <a:p>
            <a:pPr lvl="0"/>
            <a:endParaRPr lang="tr-TR" noProof="0"/>
          </a:p>
        </p:txBody>
      </p:sp>
      <p:sp>
        <p:nvSpPr>
          <p:cNvPr id="5" name="Slide Number Placeholder 4">
            <a:extLst>
              <a:ext uri="{FF2B5EF4-FFF2-40B4-BE49-F238E27FC236}">
                <a16:creationId xmlns:a16="http://schemas.microsoft.com/office/drawing/2014/main" id="{425A96B5-C7B4-408C-AA3F-3A472D76F2AD}"/>
              </a:ext>
            </a:extLst>
          </p:cNvPr>
          <p:cNvSpPr>
            <a:spLocks noGrp="1"/>
          </p:cNvSpPr>
          <p:nvPr>
            <p:ph type="sldNum" sz="quarter" idx="10"/>
          </p:nvPr>
        </p:nvSpPr>
        <p:spPr>
          <a:xfrm>
            <a:off x="7239000" y="6400800"/>
            <a:ext cx="1905000" cy="457200"/>
          </a:xfrm>
        </p:spPr>
        <p:txBody>
          <a:bodyPr/>
          <a:lstStyle>
            <a:lvl1pPr>
              <a:defRPr/>
            </a:lvl1pPr>
          </a:lstStyle>
          <a:p>
            <a:fld id="{7B34C6B7-7C00-4F4D-AD2A-6326E23D916F}" type="slidenum">
              <a:rPr lang="en-US" altLang="tr-TR"/>
              <a:pPr/>
              <a:t>‹#›</a:t>
            </a:fld>
            <a:endParaRPr lang="en-US" altLang="tr-TR"/>
          </a:p>
        </p:txBody>
      </p:sp>
    </p:spTree>
    <p:extLst>
      <p:ext uri="{BB962C8B-B14F-4D97-AF65-F5344CB8AC3E}">
        <p14:creationId xmlns:p14="http://schemas.microsoft.com/office/powerpoint/2010/main" val="423016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endParaRPr lang="tr-TR"/>
          </a:p>
        </p:txBody>
      </p:sp>
      <p:sp>
        <p:nvSpPr>
          <p:cNvPr id="3" name="ClipArt Placeholder 2"/>
          <p:cNvSpPr>
            <a:spLocks noGrp="1"/>
          </p:cNvSpPr>
          <p:nvPr>
            <p:ph type="clipArt" sz="half" idx="1"/>
          </p:nvPr>
        </p:nvSpPr>
        <p:spPr>
          <a:xfrm>
            <a:off x="609600" y="1600200"/>
            <a:ext cx="3810000" cy="4114800"/>
          </a:xfrm>
        </p:spPr>
        <p:txBody>
          <a:bodyPr/>
          <a:lstStyle/>
          <a:p>
            <a:pPr lvl="0"/>
            <a:endParaRPr lang="tr-TR" noProof="0"/>
          </a:p>
        </p:txBody>
      </p:sp>
      <p:sp>
        <p:nvSpPr>
          <p:cNvPr id="4" name="Text Placeholder 3"/>
          <p:cNvSpPr>
            <a:spLocks noGrp="1"/>
          </p:cNvSpPr>
          <p:nvPr>
            <p:ph type="body" sz="half" idx="2"/>
          </p:nvPr>
        </p:nvSpPr>
        <p:spPr>
          <a:xfrm>
            <a:off x="4572000" y="1600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Slide Number Placeholder 4">
            <a:extLst>
              <a:ext uri="{FF2B5EF4-FFF2-40B4-BE49-F238E27FC236}">
                <a16:creationId xmlns:a16="http://schemas.microsoft.com/office/drawing/2014/main" id="{4145BD28-E04F-48FC-B8ED-F0BA13A81C49}"/>
              </a:ext>
            </a:extLst>
          </p:cNvPr>
          <p:cNvSpPr>
            <a:spLocks noGrp="1"/>
          </p:cNvSpPr>
          <p:nvPr>
            <p:ph type="sldNum" sz="quarter" idx="10"/>
          </p:nvPr>
        </p:nvSpPr>
        <p:spPr>
          <a:xfrm>
            <a:off x="7239000" y="6400800"/>
            <a:ext cx="1905000" cy="457200"/>
          </a:xfrm>
        </p:spPr>
        <p:txBody>
          <a:bodyPr/>
          <a:lstStyle>
            <a:lvl1pPr>
              <a:defRPr/>
            </a:lvl1pPr>
          </a:lstStyle>
          <a:p>
            <a:fld id="{061E710B-1AC4-456A-8D25-56F5D6642F7D}" type="slidenum">
              <a:rPr lang="en-US" altLang="tr-TR"/>
              <a:pPr/>
              <a:t>‹#›</a:t>
            </a:fld>
            <a:endParaRPr lang="en-US" altLang="tr-TR"/>
          </a:p>
        </p:txBody>
      </p:sp>
    </p:spTree>
    <p:extLst>
      <p:ext uri="{BB962C8B-B14F-4D97-AF65-F5344CB8AC3E}">
        <p14:creationId xmlns:p14="http://schemas.microsoft.com/office/powerpoint/2010/main" val="1351687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endParaRPr lang="tr-TR"/>
          </a:p>
        </p:txBody>
      </p:sp>
      <p:sp>
        <p:nvSpPr>
          <p:cNvPr id="3" name="Content Placeholder 2"/>
          <p:cNvSpPr>
            <a:spLocks noGrp="1"/>
          </p:cNvSpPr>
          <p:nvPr>
            <p:ph sz="quarter" idx="1"/>
          </p:nvPr>
        </p:nvSpPr>
        <p:spPr>
          <a:xfrm>
            <a:off x="609600" y="1600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609600" y="3733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half" idx="3"/>
          </p:nvPr>
        </p:nvSpPr>
        <p:spPr>
          <a:xfrm>
            <a:off x="4572000" y="1600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Slide Number Placeholder 5">
            <a:extLst>
              <a:ext uri="{FF2B5EF4-FFF2-40B4-BE49-F238E27FC236}">
                <a16:creationId xmlns:a16="http://schemas.microsoft.com/office/drawing/2014/main" id="{5EDA01A8-906F-475E-BECD-713FCBC24FE1}"/>
              </a:ext>
            </a:extLst>
          </p:cNvPr>
          <p:cNvSpPr>
            <a:spLocks noGrp="1"/>
          </p:cNvSpPr>
          <p:nvPr>
            <p:ph type="sldNum" sz="quarter" idx="10"/>
          </p:nvPr>
        </p:nvSpPr>
        <p:spPr>
          <a:xfrm>
            <a:off x="7239000" y="6400800"/>
            <a:ext cx="1905000" cy="457200"/>
          </a:xfrm>
        </p:spPr>
        <p:txBody>
          <a:bodyPr/>
          <a:lstStyle>
            <a:lvl1pPr>
              <a:defRPr/>
            </a:lvl1pPr>
          </a:lstStyle>
          <a:p>
            <a:fld id="{5FB4EB8A-9D29-472B-9327-940B687220DE}" type="slidenum">
              <a:rPr lang="en-US" altLang="tr-TR"/>
              <a:pPr/>
              <a:t>‹#›</a:t>
            </a:fld>
            <a:endParaRPr lang="en-US" altLang="tr-TR"/>
          </a:p>
        </p:txBody>
      </p:sp>
    </p:spTree>
    <p:extLst>
      <p:ext uri="{BB962C8B-B14F-4D97-AF65-F5344CB8AC3E}">
        <p14:creationId xmlns:p14="http://schemas.microsoft.com/office/powerpoint/2010/main" val="170196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C2BE31EB-DFF2-4E8E-AEA0-FD4119CB1C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1555A2-7DAD-468C-B467-70B26757FB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52F761-C3BE-4296-9E72-577D98910839}"/>
              </a:ext>
            </a:extLst>
          </p:cNvPr>
          <p:cNvSpPr>
            <a:spLocks noGrp="1" noChangeArrowheads="1"/>
          </p:cNvSpPr>
          <p:nvPr>
            <p:ph type="sldNum" sz="quarter" idx="12"/>
          </p:nvPr>
        </p:nvSpPr>
        <p:spPr>
          <a:ln/>
        </p:spPr>
        <p:txBody>
          <a:bodyPr/>
          <a:lstStyle>
            <a:lvl1pPr>
              <a:defRPr/>
            </a:lvl1pPr>
          </a:lstStyle>
          <a:p>
            <a:fld id="{8CE7E126-D0DD-4C24-8557-1A180DB1E287}" type="slidenum">
              <a:rPr lang="en-US" altLang="tr-TR"/>
              <a:pPr/>
              <a:t>‹#›</a:t>
            </a:fld>
            <a:endParaRPr lang="en-US" altLang="tr-TR"/>
          </a:p>
        </p:txBody>
      </p:sp>
    </p:spTree>
    <p:extLst>
      <p:ext uri="{BB962C8B-B14F-4D97-AF65-F5344CB8AC3E}">
        <p14:creationId xmlns:p14="http://schemas.microsoft.com/office/powerpoint/2010/main" val="388092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F71D6B9-2E4F-4F21-BA99-48C7312C49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67C9C8-3DEF-448B-A3D0-17576AF006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846823-15ED-4135-835B-DD1E76129BBC}"/>
              </a:ext>
            </a:extLst>
          </p:cNvPr>
          <p:cNvSpPr>
            <a:spLocks noGrp="1" noChangeArrowheads="1"/>
          </p:cNvSpPr>
          <p:nvPr>
            <p:ph type="sldNum" sz="quarter" idx="12"/>
          </p:nvPr>
        </p:nvSpPr>
        <p:spPr>
          <a:ln/>
        </p:spPr>
        <p:txBody>
          <a:bodyPr/>
          <a:lstStyle>
            <a:lvl1pPr>
              <a:defRPr/>
            </a:lvl1pPr>
          </a:lstStyle>
          <a:p>
            <a:fld id="{AA7E27AC-9C36-46F3-BA7C-DB335579FC26}" type="slidenum">
              <a:rPr lang="en-US" altLang="tr-TR"/>
              <a:pPr/>
              <a:t>‹#›</a:t>
            </a:fld>
            <a:endParaRPr lang="en-US" altLang="tr-TR"/>
          </a:p>
        </p:txBody>
      </p:sp>
    </p:spTree>
    <p:extLst>
      <p:ext uri="{BB962C8B-B14F-4D97-AF65-F5344CB8AC3E}">
        <p14:creationId xmlns:p14="http://schemas.microsoft.com/office/powerpoint/2010/main" val="269931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a:extLst>
              <a:ext uri="{FF2B5EF4-FFF2-40B4-BE49-F238E27FC236}">
                <a16:creationId xmlns:a16="http://schemas.microsoft.com/office/drawing/2014/main" id="{2446D4E2-C5A3-4AD6-BEEB-EF6A37821A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CF1552-4971-4CBC-A704-DD447F9F68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0DF8A7-ABC2-49EC-839F-E46456E1E199}"/>
              </a:ext>
            </a:extLst>
          </p:cNvPr>
          <p:cNvSpPr>
            <a:spLocks noGrp="1" noChangeArrowheads="1"/>
          </p:cNvSpPr>
          <p:nvPr>
            <p:ph type="sldNum" sz="quarter" idx="12"/>
          </p:nvPr>
        </p:nvSpPr>
        <p:spPr>
          <a:ln/>
        </p:spPr>
        <p:txBody>
          <a:bodyPr/>
          <a:lstStyle>
            <a:lvl1pPr>
              <a:defRPr/>
            </a:lvl1pPr>
          </a:lstStyle>
          <a:p>
            <a:fld id="{B23BC3A2-57B7-420A-B6FB-58BB418F7EFA}" type="slidenum">
              <a:rPr lang="en-US" altLang="tr-TR"/>
              <a:pPr/>
              <a:t>‹#›</a:t>
            </a:fld>
            <a:endParaRPr lang="en-US" altLang="tr-TR"/>
          </a:p>
        </p:txBody>
      </p:sp>
    </p:spTree>
    <p:extLst>
      <p:ext uri="{BB962C8B-B14F-4D97-AF65-F5344CB8AC3E}">
        <p14:creationId xmlns:p14="http://schemas.microsoft.com/office/powerpoint/2010/main" val="206947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a:extLst>
              <a:ext uri="{FF2B5EF4-FFF2-40B4-BE49-F238E27FC236}">
                <a16:creationId xmlns:a16="http://schemas.microsoft.com/office/drawing/2014/main" id="{DA3F1A8B-1931-43C0-9474-F9943A3915A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FD0DBC-4E13-4810-885F-FBF58A8181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C7066B8-AE8B-4CBB-AB18-EEFD48A0825E}"/>
              </a:ext>
            </a:extLst>
          </p:cNvPr>
          <p:cNvSpPr>
            <a:spLocks noGrp="1" noChangeArrowheads="1"/>
          </p:cNvSpPr>
          <p:nvPr>
            <p:ph type="sldNum" sz="quarter" idx="12"/>
          </p:nvPr>
        </p:nvSpPr>
        <p:spPr>
          <a:ln/>
        </p:spPr>
        <p:txBody>
          <a:bodyPr/>
          <a:lstStyle>
            <a:lvl1pPr>
              <a:defRPr/>
            </a:lvl1pPr>
          </a:lstStyle>
          <a:p>
            <a:fld id="{70587C93-FA8D-4BA9-AB34-D933E87A5A17}" type="slidenum">
              <a:rPr lang="en-US" altLang="tr-TR"/>
              <a:pPr/>
              <a:t>‹#›</a:t>
            </a:fld>
            <a:endParaRPr lang="en-US" altLang="tr-TR"/>
          </a:p>
        </p:txBody>
      </p:sp>
    </p:spTree>
    <p:extLst>
      <p:ext uri="{BB962C8B-B14F-4D97-AF65-F5344CB8AC3E}">
        <p14:creationId xmlns:p14="http://schemas.microsoft.com/office/powerpoint/2010/main" val="201463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a:extLst>
              <a:ext uri="{FF2B5EF4-FFF2-40B4-BE49-F238E27FC236}">
                <a16:creationId xmlns:a16="http://schemas.microsoft.com/office/drawing/2014/main" id="{B2CEB0EA-FA59-45DF-AEAD-3C1E922ACA7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D6B74E0-F80C-4F32-B78F-1780B8DAFC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08B66CD-8003-47D8-B912-056D39FFAC2D}"/>
              </a:ext>
            </a:extLst>
          </p:cNvPr>
          <p:cNvSpPr>
            <a:spLocks noGrp="1" noChangeArrowheads="1"/>
          </p:cNvSpPr>
          <p:nvPr>
            <p:ph type="sldNum" sz="quarter" idx="12"/>
          </p:nvPr>
        </p:nvSpPr>
        <p:spPr>
          <a:ln/>
        </p:spPr>
        <p:txBody>
          <a:bodyPr/>
          <a:lstStyle>
            <a:lvl1pPr>
              <a:defRPr/>
            </a:lvl1pPr>
          </a:lstStyle>
          <a:p>
            <a:fld id="{D7CDB1AF-7EF7-464D-ABD0-F413BA3F2732}" type="slidenum">
              <a:rPr lang="en-US" altLang="tr-TR"/>
              <a:pPr/>
              <a:t>‹#›</a:t>
            </a:fld>
            <a:endParaRPr lang="en-US" altLang="tr-TR"/>
          </a:p>
        </p:txBody>
      </p:sp>
    </p:spTree>
    <p:extLst>
      <p:ext uri="{BB962C8B-B14F-4D97-AF65-F5344CB8AC3E}">
        <p14:creationId xmlns:p14="http://schemas.microsoft.com/office/powerpoint/2010/main" val="314965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C679E5-FB96-4E2D-BAD8-ECC62528176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87A7689-FCFF-4B2A-82D4-EEFA8DC8A4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8BE3B73-F21B-439B-90F8-D296EF6DE29A}"/>
              </a:ext>
            </a:extLst>
          </p:cNvPr>
          <p:cNvSpPr>
            <a:spLocks noGrp="1" noChangeArrowheads="1"/>
          </p:cNvSpPr>
          <p:nvPr>
            <p:ph type="sldNum" sz="quarter" idx="12"/>
          </p:nvPr>
        </p:nvSpPr>
        <p:spPr>
          <a:ln/>
        </p:spPr>
        <p:txBody>
          <a:bodyPr/>
          <a:lstStyle>
            <a:lvl1pPr>
              <a:defRPr/>
            </a:lvl1pPr>
          </a:lstStyle>
          <a:p>
            <a:fld id="{180BAC1D-7B28-43A4-ABC0-098E4E64723C}" type="slidenum">
              <a:rPr lang="en-US" altLang="tr-TR"/>
              <a:pPr/>
              <a:t>‹#›</a:t>
            </a:fld>
            <a:endParaRPr lang="en-US" altLang="tr-TR"/>
          </a:p>
        </p:txBody>
      </p:sp>
    </p:spTree>
    <p:extLst>
      <p:ext uri="{BB962C8B-B14F-4D97-AF65-F5344CB8AC3E}">
        <p14:creationId xmlns:p14="http://schemas.microsoft.com/office/powerpoint/2010/main" val="153819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BAD831-821B-47B0-8F57-17269CBB4A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0601E4-965F-4136-844E-89F0C029C0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9C60CE-CF87-4FCF-99D6-020B64C26AF4}"/>
              </a:ext>
            </a:extLst>
          </p:cNvPr>
          <p:cNvSpPr>
            <a:spLocks noGrp="1" noChangeArrowheads="1"/>
          </p:cNvSpPr>
          <p:nvPr>
            <p:ph type="sldNum" sz="quarter" idx="12"/>
          </p:nvPr>
        </p:nvSpPr>
        <p:spPr>
          <a:ln/>
        </p:spPr>
        <p:txBody>
          <a:bodyPr/>
          <a:lstStyle>
            <a:lvl1pPr>
              <a:defRPr/>
            </a:lvl1pPr>
          </a:lstStyle>
          <a:p>
            <a:fld id="{596FAFC0-A204-40E1-9313-DADD3FB2CE61}" type="slidenum">
              <a:rPr lang="en-US" altLang="tr-TR"/>
              <a:pPr/>
              <a:t>‹#›</a:t>
            </a:fld>
            <a:endParaRPr lang="en-US" altLang="tr-TR"/>
          </a:p>
        </p:txBody>
      </p:sp>
    </p:spTree>
    <p:extLst>
      <p:ext uri="{BB962C8B-B14F-4D97-AF65-F5344CB8AC3E}">
        <p14:creationId xmlns:p14="http://schemas.microsoft.com/office/powerpoint/2010/main" val="338266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D804C0-CA3D-49FF-BD10-685C0A7FFB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BE8CD8-6455-4089-AAFC-9DF4698E9C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64F863-AC62-4DD2-9F01-F03444A74FB9}"/>
              </a:ext>
            </a:extLst>
          </p:cNvPr>
          <p:cNvSpPr>
            <a:spLocks noGrp="1" noChangeArrowheads="1"/>
          </p:cNvSpPr>
          <p:nvPr>
            <p:ph type="sldNum" sz="quarter" idx="12"/>
          </p:nvPr>
        </p:nvSpPr>
        <p:spPr>
          <a:ln/>
        </p:spPr>
        <p:txBody>
          <a:bodyPr/>
          <a:lstStyle>
            <a:lvl1pPr>
              <a:defRPr/>
            </a:lvl1pPr>
          </a:lstStyle>
          <a:p>
            <a:fld id="{81F3C06D-29A8-4E86-B9BA-E5F2E26FCE0C}" type="slidenum">
              <a:rPr lang="en-US" altLang="tr-TR"/>
              <a:pPr/>
              <a:t>‹#›</a:t>
            </a:fld>
            <a:endParaRPr lang="en-US" altLang="tr-TR"/>
          </a:p>
        </p:txBody>
      </p:sp>
    </p:spTree>
    <p:extLst>
      <p:ext uri="{BB962C8B-B14F-4D97-AF65-F5344CB8AC3E}">
        <p14:creationId xmlns:p14="http://schemas.microsoft.com/office/powerpoint/2010/main" val="197943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1D5CC82-2D53-43B0-A62A-750E4726B66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2051" name="Rectangle 3">
            <a:extLst>
              <a:ext uri="{FF2B5EF4-FFF2-40B4-BE49-F238E27FC236}">
                <a16:creationId xmlns:a16="http://schemas.microsoft.com/office/drawing/2014/main" id="{B1F56E9A-C3EA-416F-B505-A835A710A20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28" name="Rectangle 4">
            <a:extLst>
              <a:ext uri="{FF2B5EF4-FFF2-40B4-BE49-F238E27FC236}">
                <a16:creationId xmlns:a16="http://schemas.microsoft.com/office/drawing/2014/main" id="{675F17C6-CF3A-4852-A02F-1C294A2D752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p>
        </p:txBody>
      </p:sp>
      <p:sp>
        <p:nvSpPr>
          <p:cNvPr id="1029" name="Rectangle 5">
            <a:extLst>
              <a:ext uri="{FF2B5EF4-FFF2-40B4-BE49-F238E27FC236}">
                <a16:creationId xmlns:a16="http://schemas.microsoft.com/office/drawing/2014/main" id="{BC33D9FC-2BA2-4D75-811C-4E2BE26F00E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US"/>
          </a:p>
        </p:txBody>
      </p:sp>
      <p:sp>
        <p:nvSpPr>
          <p:cNvPr id="1030" name="Rectangle 6">
            <a:extLst>
              <a:ext uri="{FF2B5EF4-FFF2-40B4-BE49-F238E27FC236}">
                <a16:creationId xmlns:a16="http://schemas.microsoft.com/office/drawing/2014/main" id="{6A8B416B-CCC4-487F-AF09-A8090072FBA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9BB761D2-099E-4278-BCAB-AFF7F35AC212}"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97" r:id="rId12"/>
    <p:sldLayoutId id="2147483698" r:id="rId13"/>
    <p:sldLayoutId id="2147483699" r:id="rId14"/>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AB22036-F677-489E-BF64-2FB54B97FB1F}"/>
              </a:ext>
            </a:extLst>
          </p:cNvPr>
          <p:cNvSpPr>
            <a:spLocks noGrp="1" noChangeArrowheads="1"/>
          </p:cNvSpPr>
          <p:nvPr>
            <p:ph type="ctrTitle"/>
          </p:nvPr>
        </p:nvSpPr>
        <p:spPr>
          <a:xfrm>
            <a:off x="1785938" y="2428875"/>
            <a:ext cx="6700837" cy="571500"/>
          </a:xfrm>
        </p:spPr>
        <p:txBody>
          <a:bodyPr/>
          <a:lstStyle/>
          <a:p>
            <a:pPr algn="l" eaLnBrk="1" hangingPunct="1"/>
            <a:r>
              <a:rPr lang="tr-TR" altLang="tr-TR"/>
              <a:t>FİRMA ADI</a:t>
            </a:r>
            <a:endParaRPr lang="en-US" altLang="tr-TR"/>
          </a:p>
        </p:txBody>
      </p:sp>
      <p:sp>
        <p:nvSpPr>
          <p:cNvPr id="7171" name="Rectangle 3">
            <a:extLst>
              <a:ext uri="{FF2B5EF4-FFF2-40B4-BE49-F238E27FC236}">
                <a16:creationId xmlns:a16="http://schemas.microsoft.com/office/drawing/2014/main" id="{3E831E95-F1F9-42EE-AD71-5BE81F9133E1}"/>
              </a:ext>
            </a:extLst>
          </p:cNvPr>
          <p:cNvSpPr>
            <a:spLocks noGrp="1" noChangeArrowheads="1"/>
          </p:cNvSpPr>
          <p:nvPr>
            <p:ph type="subTitle" idx="1"/>
          </p:nvPr>
        </p:nvSpPr>
        <p:spPr>
          <a:xfrm>
            <a:off x="1500188" y="214313"/>
            <a:ext cx="6400800" cy="1676400"/>
          </a:xfrm>
        </p:spPr>
        <p:txBody>
          <a:bodyPr/>
          <a:lstStyle/>
          <a:p>
            <a:pPr eaLnBrk="1" hangingPunct="1"/>
            <a:r>
              <a:rPr lang="tr-TR" altLang="tr-TR" sz="4400">
                <a:solidFill>
                  <a:srgbClr val="FFFF00"/>
                </a:solidFill>
              </a:rPr>
              <a:t>El Aletleri İle Çalışmada İş Sağlığı ve İş Güvenliği</a:t>
            </a:r>
            <a:endParaRPr lang="en-US" altLang="tr-TR" sz="440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a:extLst>
              <a:ext uri="{FF2B5EF4-FFF2-40B4-BE49-F238E27FC236}">
                <a16:creationId xmlns:a16="http://schemas.microsoft.com/office/drawing/2014/main" id="{04E6B725-54D9-4006-958F-AA8F2FB04923}"/>
              </a:ext>
            </a:extLst>
          </p:cNvPr>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fld id="{B2E3F3FB-BF86-4538-8DC3-CE33BCF22C80}" type="slidenum">
              <a:rPr lang="en-US" altLang="tr-TR" sz="1400">
                <a:solidFill>
                  <a:schemeClr val="bg1"/>
                </a:solidFill>
              </a:rPr>
              <a:pPr algn="l" eaLnBrk="1" hangingPunct="1"/>
              <a:t>10</a:t>
            </a:fld>
            <a:endParaRPr lang="en-US" altLang="tr-TR" sz="1400">
              <a:solidFill>
                <a:schemeClr val="bg1"/>
              </a:solidFill>
            </a:endParaRPr>
          </a:p>
        </p:txBody>
      </p:sp>
      <p:pic>
        <p:nvPicPr>
          <p:cNvPr id="15363" name="Picture 1027" descr="Slide27">
            <a:extLst>
              <a:ext uri="{FF2B5EF4-FFF2-40B4-BE49-F238E27FC236}">
                <a16:creationId xmlns:a16="http://schemas.microsoft.com/office/drawing/2014/main" id="{943AD50B-B071-42AA-873B-B8EC99AF07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2857500"/>
            <a:ext cx="448627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28">
            <a:extLst>
              <a:ext uri="{FF2B5EF4-FFF2-40B4-BE49-F238E27FC236}">
                <a16:creationId xmlns:a16="http://schemas.microsoft.com/office/drawing/2014/main" id="{FAA7F8E4-BE4A-4E5D-B0E6-81E1E34A5514}"/>
              </a:ext>
            </a:extLst>
          </p:cNvPr>
          <p:cNvSpPr>
            <a:spLocks noChangeArrowheads="1"/>
          </p:cNvSpPr>
          <p:nvPr/>
        </p:nvSpPr>
        <p:spPr bwMode="auto">
          <a:xfrm>
            <a:off x="0" y="990600"/>
            <a:ext cx="9144000" cy="1187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tr-TR"/>
              <a:t>      İşçileri elektrik şokundan korumak için bu aletlerde</a:t>
            </a:r>
            <a:r>
              <a:rPr lang="en-US" altLang="tr-TR"/>
              <a:t>:</a:t>
            </a:r>
          </a:p>
          <a:p>
            <a:pPr>
              <a:buClr>
                <a:srgbClr val="FFCC00"/>
              </a:buClr>
              <a:buFont typeface="Wingdings" panose="05000000000000000000" pitchFamily="2" charset="2"/>
              <a:buChar char="Ø"/>
            </a:pPr>
            <a:r>
              <a:rPr lang="en-US" altLang="tr-TR"/>
              <a:t>  </a:t>
            </a:r>
            <a:r>
              <a:rPr lang="tr-TR" altLang="tr-TR"/>
              <a:t>Topraklı prize bağlı toprak hatlı kabloya sahip olmalı çift izolasyonlu</a:t>
            </a:r>
          </a:p>
          <a:p>
            <a:pPr>
              <a:buClr>
                <a:srgbClr val="FFCC00"/>
              </a:buClr>
              <a:buFont typeface="Wingdings" panose="05000000000000000000" pitchFamily="2" charset="2"/>
              <a:buNone/>
            </a:pPr>
            <a:r>
              <a:rPr lang="tr-TR" altLang="tr-TR"/>
              <a:t>      olmalı veya</a:t>
            </a:r>
            <a:r>
              <a:rPr lang="en-US" altLang="tr-TR"/>
              <a:t> </a:t>
            </a:r>
            <a:r>
              <a:rPr lang="tr-TR" altLang="tr-TR"/>
              <a:t>izolasyon trafosuna bağlı olmalıdır.</a:t>
            </a:r>
            <a:endParaRPr lang="en-US" altLang="tr-TR"/>
          </a:p>
        </p:txBody>
      </p:sp>
      <p:sp>
        <p:nvSpPr>
          <p:cNvPr id="15365" name="Oval 1029">
            <a:extLst>
              <a:ext uri="{FF2B5EF4-FFF2-40B4-BE49-F238E27FC236}">
                <a16:creationId xmlns:a16="http://schemas.microsoft.com/office/drawing/2014/main" id="{57D3F269-31C5-43A5-8B96-A5AF916B014A}"/>
              </a:ext>
            </a:extLst>
          </p:cNvPr>
          <p:cNvSpPr>
            <a:spLocks noChangeArrowheads="1"/>
          </p:cNvSpPr>
          <p:nvPr/>
        </p:nvSpPr>
        <p:spPr bwMode="auto">
          <a:xfrm>
            <a:off x="2590800" y="3657600"/>
            <a:ext cx="1676400" cy="1524000"/>
          </a:xfrm>
          <a:prstGeom prst="ellipse">
            <a:avLst/>
          </a:prstGeom>
          <a:noFill/>
          <a:ln w="762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5366" name="Rectangle 1031">
            <a:extLst>
              <a:ext uri="{FF2B5EF4-FFF2-40B4-BE49-F238E27FC236}">
                <a16:creationId xmlns:a16="http://schemas.microsoft.com/office/drawing/2014/main" id="{BE364B77-F740-4A1D-9386-5B3C1F8916E8}"/>
              </a:ext>
            </a:extLst>
          </p:cNvPr>
          <p:cNvSpPr>
            <a:spLocks noGrp="1" noChangeArrowheads="1"/>
          </p:cNvSpPr>
          <p:nvPr>
            <p:ph type="title"/>
          </p:nvPr>
        </p:nvSpPr>
        <p:spPr>
          <a:xfrm>
            <a:off x="0" y="0"/>
            <a:ext cx="9144000" cy="838200"/>
          </a:xfrm>
        </p:spPr>
        <p:txBody>
          <a:bodyPr/>
          <a:lstStyle/>
          <a:p>
            <a:pPr eaLnBrk="1" hangingPunct="1"/>
            <a:r>
              <a:rPr lang="tr-TR" altLang="tr-TR"/>
              <a:t>Elektrikli Aletler</a:t>
            </a:r>
            <a:endParaRPr lang="en-US" altLang="tr-TR"/>
          </a:p>
        </p:txBody>
      </p:sp>
      <p:sp>
        <p:nvSpPr>
          <p:cNvPr id="15367" name="Rectangle 1032">
            <a:extLst>
              <a:ext uri="{FF2B5EF4-FFF2-40B4-BE49-F238E27FC236}">
                <a16:creationId xmlns:a16="http://schemas.microsoft.com/office/drawing/2014/main" id="{14B9C435-30EA-431C-94EB-A5F103A6EF54}"/>
              </a:ext>
            </a:extLst>
          </p:cNvPr>
          <p:cNvSpPr>
            <a:spLocks noChangeArrowheads="1"/>
          </p:cNvSpPr>
          <p:nvPr/>
        </p:nvSpPr>
        <p:spPr bwMode="auto">
          <a:xfrm>
            <a:off x="762000" y="4191000"/>
            <a:ext cx="1666875" cy="70802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a:t>Çift izolasyon işareti</a:t>
            </a:r>
            <a:endParaRPr lang="en-US" altLang="tr-TR" sz="2000"/>
          </a:p>
        </p:txBody>
      </p:sp>
      <p:sp>
        <p:nvSpPr>
          <p:cNvPr id="15368" name="Rectangle 1033">
            <a:extLst>
              <a:ext uri="{FF2B5EF4-FFF2-40B4-BE49-F238E27FC236}">
                <a16:creationId xmlns:a16="http://schemas.microsoft.com/office/drawing/2014/main" id="{8A3A8D1A-4A4F-4A75-8239-86A30652A05F}"/>
              </a:ext>
            </a:extLst>
          </p:cNvPr>
          <p:cNvSpPr>
            <a:spLocks noChangeArrowheads="1"/>
          </p:cNvSpPr>
          <p:nvPr/>
        </p:nvSpPr>
        <p:spPr bwMode="auto">
          <a:xfrm>
            <a:off x="6643688" y="5643563"/>
            <a:ext cx="1676400" cy="35083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a:t>Topraklı fiş</a:t>
            </a:r>
            <a:endParaRPr lang="en-US" altLang="tr-TR" sz="2000"/>
          </a:p>
        </p:txBody>
      </p:sp>
      <p:pic>
        <p:nvPicPr>
          <p:cNvPr id="15369" name="Picture 1034" descr="lfisbuy">
            <a:extLst>
              <a:ext uri="{FF2B5EF4-FFF2-40B4-BE49-F238E27FC236}">
                <a16:creationId xmlns:a16="http://schemas.microsoft.com/office/drawing/2014/main" id="{F321D03E-C729-4550-B051-9B900E7E2D4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00813" y="3357563"/>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05C78DFA-9256-4AD6-A635-7C37ED0316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6FB2E2-B2B1-42FF-B597-35D40C5C163C}" type="slidenum">
              <a:rPr lang="en-US" altLang="tr-TR" sz="1400">
                <a:solidFill>
                  <a:schemeClr val="bg1"/>
                </a:solidFill>
              </a:rPr>
              <a:pPr eaLnBrk="1" hangingPunct="1"/>
              <a:t>11</a:t>
            </a:fld>
            <a:endParaRPr lang="en-US" altLang="tr-TR" sz="1400">
              <a:solidFill>
                <a:schemeClr val="bg1"/>
              </a:solidFill>
            </a:endParaRPr>
          </a:p>
        </p:txBody>
      </p:sp>
      <p:sp>
        <p:nvSpPr>
          <p:cNvPr id="16387" name="Rectangle 2">
            <a:extLst>
              <a:ext uri="{FF2B5EF4-FFF2-40B4-BE49-F238E27FC236}">
                <a16:creationId xmlns:a16="http://schemas.microsoft.com/office/drawing/2014/main" id="{2A3C7090-E93C-43D0-8A2A-BAF4BBA4DD68}"/>
              </a:ext>
            </a:extLst>
          </p:cNvPr>
          <p:cNvSpPr>
            <a:spLocks noGrp="1" noChangeArrowheads="1"/>
          </p:cNvSpPr>
          <p:nvPr>
            <p:ph type="title"/>
          </p:nvPr>
        </p:nvSpPr>
        <p:spPr/>
        <p:txBody>
          <a:bodyPr/>
          <a:lstStyle/>
          <a:p>
            <a:pPr eaLnBrk="1" hangingPunct="1"/>
            <a:r>
              <a:rPr lang="tr-TR" altLang="tr-TR">
                <a:solidFill>
                  <a:srgbClr val="FFFF00"/>
                </a:solidFill>
              </a:rPr>
              <a:t>Elektrikli Aletler</a:t>
            </a:r>
            <a:r>
              <a:rPr lang="en-US" altLang="tr-TR">
                <a:solidFill>
                  <a:srgbClr val="FFFF00"/>
                </a:solidFill>
              </a:rPr>
              <a:t>– </a:t>
            </a:r>
            <a:r>
              <a:rPr lang="tr-TR" altLang="tr-TR">
                <a:solidFill>
                  <a:srgbClr val="FFFF00"/>
                </a:solidFill>
              </a:rPr>
              <a:t>İyi Uygulamalar</a:t>
            </a:r>
            <a:endParaRPr lang="en-US" altLang="tr-TR">
              <a:solidFill>
                <a:srgbClr val="FFFF00"/>
              </a:solidFill>
            </a:endParaRPr>
          </a:p>
        </p:txBody>
      </p:sp>
      <p:sp>
        <p:nvSpPr>
          <p:cNvPr id="36867" name="Rectangle 3">
            <a:extLst>
              <a:ext uri="{FF2B5EF4-FFF2-40B4-BE49-F238E27FC236}">
                <a16:creationId xmlns:a16="http://schemas.microsoft.com/office/drawing/2014/main" id="{D9D3C1F6-6F64-4BCA-941B-7952E7175450}"/>
              </a:ext>
            </a:extLst>
          </p:cNvPr>
          <p:cNvSpPr>
            <a:spLocks noGrp="1" noChangeArrowheads="1"/>
          </p:cNvSpPr>
          <p:nvPr>
            <p:ph type="body" sz="half" idx="1"/>
          </p:nvPr>
        </p:nvSpPr>
        <p:spPr>
          <a:xfrm>
            <a:off x="381000" y="1447800"/>
            <a:ext cx="7834313" cy="3124200"/>
          </a:xfrm>
        </p:spPr>
        <p:txBody>
          <a:bodyPr/>
          <a:lstStyle/>
          <a:p>
            <a:pPr marL="0" indent="0" algn="just" eaLnBrk="1" hangingPunct="1">
              <a:lnSpc>
                <a:spcPct val="80000"/>
              </a:lnSpc>
              <a:spcBef>
                <a:spcPct val="45000"/>
              </a:spcBef>
              <a:buClr>
                <a:srgbClr val="FFCC00"/>
              </a:buClr>
            </a:pPr>
            <a:r>
              <a:rPr lang="en-US" altLang="tr-TR" sz="2400"/>
              <a:t> </a:t>
            </a:r>
            <a:r>
              <a:rPr lang="tr-TR" altLang="tr-TR" sz="2400"/>
              <a:t>Tasarım limitlerinde kullanın.</a:t>
            </a:r>
            <a:endParaRPr lang="en-US" altLang="tr-TR" sz="2400"/>
          </a:p>
          <a:p>
            <a:pPr marL="0" indent="0" algn="just" eaLnBrk="1" hangingPunct="1">
              <a:lnSpc>
                <a:spcPct val="80000"/>
              </a:lnSpc>
              <a:spcBef>
                <a:spcPct val="45000"/>
              </a:spcBef>
              <a:buClr>
                <a:srgbClr val="FFCC00"/>
              </a:buClr>
            </a:pPr>
            <a:r>
              <a:rPr lang="en-US" altLang="tr-TR" sz="2400"/>
              <a:t> </a:t>
            </a:r>
            <a:r>
              <a:rPr lang="tr-TR" altLang="tr-TR" sz="2400"/>
              <a:t>Eldiven ve emniyet ayakkabısı giyin.</a:t>
            </a:r>
            <a:endParaRPr lang="en-US" altLang="tr-TR" sz="2400"/>
          </a:p>
          <a:p>
            <a:pPr marL="0" indent="0" algn="just" eaLnBrk="1" hangingPunct="1">
              <a:lnSpc>
                <a:spcPct val="80000"/>
              </a:lnSpc>
              <a:spcBef>
                <a:spcPct val="45000"/>
              </a:spcBef>
              <a:buClr>
                <a:srgbClr val="FFCC00"/>
              </a:buClr>
            </a:pPr>
            <a:r>
              <a:rPr lang="en-US" altLang="tr-TR" sz="2400"/>
              <a:t> </a:t>
            </a:r>
            <a:r>
              <a:rPr lang="tr-TR" altLang="tr-TR" sz="2400"/>
              <a:t>Kuru yerde depolayın.</a:t>
            </a:r>
            <a:endParaRPr lang="en-US" altLang="tr-TR" sz="2400"/>
          </a:p>
          <a:p>
            <a:pPr marL="0" indent="0" algn="just" eaLnBrk="1" hangingPunct="1">
              <a:lnSpc>
                <a:spcPct val="80000"/>
              </a:lnSpc>
              <a:spcBef>
                <a:spcPct val="45000"/>
              </a:spcBef>
              <a:buClr>
                <a:srgbClr val="FFCC00"/>
              </a:buClr>
            </a:pPr>
            <a:r>
              <a:rPr lang="en-US" altLang="tr-TR" sz="2400"/>
              <a:t> </a:t>
            </a:r>
            <a:r>
              <a:rPr lang="tr-TR" altLang="tr-TR" sz="2400"/>
              <a:t>Onaylı değilse ıslak yerlerde kullanmayın.</a:t>
            </a:r>
            <a:endParaRPr lang="en-US" altLang="tr-TR" sz="2400"/>
          </a:p>
          <a:p>
            <a:pPr marL="0" indent="0" algn="just" eaLnBrk="1" hangingPunct="1">
              <a:lnSpc>
                <a:spcPct val="80000"/>
              </a:lnSpc>
              <a:spcBef>
                <a:spcPct val="45000"/>
              </a:spcBef>
              <a:buClr>
                <a:srgbClr val="FFCC00"/>
              </a:buClr>
            </a:pPr>
            <a:r>
              <a:rPr lang="en-US" altLang="tr-TR" sz="2400"/>
              <a:t> </a:t>
            </a:r>
            <a:r>
              <a:rPr lang="tr-TR" altLang="tr-TR" sz="2400"/>
              <a:t>Çalışma yerlerini iyi aydınlatın.</a:t>
            </a:r>
            <a:r>
              <a:rPr lang="en-US" altLang="tr-TR" sz="2400"/>
              <a:t> </a:t>
            </a:r>
          </a:p>
          <a:p>
            <a:pPr marL="0" indent="0" algn="just" eaLnBrk="1" hangingPunct="1">
              <a:lnSpc>
                <a:spcPct val="80000"/>
              </a:lnSpc>
              <a:spcBef>
                <a:spcPct val="45000"/>
              </a:spcBef>
              <a:buClr>
                <a:srgbClr val="FFCC00"/>
              </a:buClr>
            </a:pPr>
            <a:r>
              <a:rPr lang="en-US" altLang="tr-TR" sz="2400"/>
              <a:t> </a:t>
            </a:r>
            <a:r>
              <a:rPr lang="tr-TR" altLang="tr-TR" sz="2400"/>
              <a:t>Kabloların takılmaya neden olmamasına dikkat edin.</a:t>
            </a:r>
            <a:endParaRPr lang="en-US" altLang="tr-TR" sz="2400"/>
          </a:p>
        </p:txBody>
      </p:sp>
      <p:pic>
        <p:nvPicPr>
          <p:cNvPr id="16389" name="Picture 8">
            <a:extLst>
              <a:ext uri="{FF2B5EF4-FFF2-40B4-BE49-F238E27FC236}">
                <a16:creationId xmlns:a16="http://schemas.microsoft.com/office/drawing/2014/main" id="{9DC2B75D-EB77-4739-A7AD-F6E19568D424}"/>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1813" y="4572000"/>
            <a:ext cx="1714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E3C7E810-2CC0-42A3-997F-151D132707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1332A7-583F-4275-87B5-D9C2A5915BE2}" type="slidenum">
              <a:rPr lang="en-US" altLang="tr-TR" sz="1400">
                <a:solidFill>
                  <a:schemeClr val="bg1"/>
                </a:solidFill>
              </a:rPr>
              <a:pPr eaLnBrk="1" hangingPunct="1"/>
              <a:t>12</a:t>
            </a:fld>
            <a:endParaRPr lang="en-US" altLang="tr-TR" sz="1400">
              <a:solidFill>
                <a:schemeClr val="bg1"/>
              </a:solidFill>
            </a:endParaRPr>
          </a:p>
        </p:txBody>
      </p:sp>
      <p:sp>
        <p:nvSpPr>
          <p:cNvPr id="17411" name="Rectangle 2">
            <a:extLst>
              <a:ext uri="{FF2B5EF4-FFF2-40B4-BE49-F238E27FC236}">
                <a16:creationId xmlns:a16="http://schemas.microsoft.com/office/drawing/2014/main" id="{58CC3851-24F8-40AF-A9CE-DDF6B28FAFD5}"/>
              </a:ext>
            </a:extLst>
          </p:cNvPr>
          <p:cNvSpPr>
            <a:spLocks noGrp="1" noChangeArrowheads="1"/>
          </p:cNvSpPr>
          <p:nvPr>
            <p:ph type="title"/>
          </p:nvPr>
        </p:nvSpPr>
        <p:spPr/>
        <p:txBody>
          <a:bodyPr/>
          <a:lstStyle/>
          <a:p>
            <a:pPr eaLnBrk="1" hangingPunct="1"/>
            <a:r>
              <a:rPr lang="tr-TR" altLang="tr-TR">
                <a:solidFill>
                  <a:srgbClr val="FFFF00"/>
                </a:solidFill>
              </a:rPr>
              <a:t>Makine Muhafazaları</a:t>
            </a:r>
            <a:endParaRPr lang="en-US" altLang="tr-TR">
              <a:solidFill>
                <a:srgbClr val="FFFF00"/>
              </a:solidFill>
            </a:endParaRPr>
          </a:p>
        </p:txBody>
      </p:sp>
      <p:sp>
        <p:nvSpPr>
          <p:cNvPr id="19459" name="Rectangle 3">
            <a:extLst>
              <a:ext uri="{FF2B5EF4-FFF2-40B4-BE49-F238E27FC236}">
                <a16:creationId xmlns:a16="http://schemas.microsoft.com/office/drawing/2014/main" id="{AED3D24A-FC8E-4682-BFD7-28C1A3EF6EBD}"/>
              </a:ext>
            </a:extLst>
          </p:cNvPr>
          <p:cNvSpPr>
            <a:spLocks noGrp="1" noChangeArrowheads="1"/>
          </p:cNvSpPr>
          <p:nvPr>
            <p:ph type="body" sz="half" idx="1"/>
          </p:nvPr>
        </p:nvSpPr>
        <p:spPr>
          <a:xfrm>
            <a:off x="428625" y="1071563"/>
            <a:ext cx="8258175" cy="2833687"/>
          </a:xfrm>
        </p:spPr>
        <p:txBody>
          <a:bodyPr/>
          <a:lstStyle/>
          <a:p>
            <a:pPr marL="0" indent="0" eaLnBrk="1" hangingPunct="1">
              <a:spcBef>
                <a:spcPct val="5000"/>
              </a:spcBef>
              <a:buClr>
                <a:srgbClr val="FFFF00"/>
              </a:buClr>
              <a:buFont typeface="Wingdings" panose="05000000000000000000" pitchFamily="2" charset="2"/>
              <a:buChar char="Ø"/>
            </a:pPr>
            <a:r>
              <a:rPr lang="tr-TR" altLang="tr-TR" sz="2400"/>
              <a:t>Elektrikli aletlerin dönen kısımlarını koruma altına alın.</a:t>
            </a:r>
          </a:p>
          <a:p>
            <a:pPr marL="0" indent="0" eaLnBrk="1" hangingPunct="1">
              <a:spcBef>
                <a:spcPct val="5000"/>
              </a:spcBef>
              <a:buClr>
                <a:srgbClr val="FFFF00"/>
              </a:buClr>
              <a:buFont typeface="Wingdings" panose="05000000000000000000" pitchFamily="2" charset="2"/>
              <a:buChar char="Ø"/>
            </a:pPr>
            <a:endParaRPr lang="en-US" altLang="tr-TR" sz="2400"/>
          </a:p>
          <a:p>
            <a:pPr marL="0" indent="0" eaLnBrk="1" hangingPunct="1">
              <a:spcBef>
                <a:spcPct val="5000"/>
              </a:spcBef>
              <a:buClr>
                <a:srgbClr val="FFFF00"/>
              </a:buClr>
              <a:buFont typeface="Wingdings" panose="05000000000000000000" pitchFamily="2" charset="2"/>
              <a:buChar char="Ø"/>
            </a:pPr>
            <a:r>
              <a:rPr lang="tr-TR" altLang="tr-TR" sz="2400"/>
              <a:t>Kayışları, şaftları, zincirleri, kasnakları, dişlileri, volanları ve diğer dönen kısımları muhafazalayın.</a:t>
            </a:r>
          </a:p>
          <a:p>
            <a:pPr marL="0" indent="0" eaLnBrk="1" hangingPunct="1">
              <a:spcBef>
                <a:spcPct val="5000"/>
              </a:spcBef>
              <a:buClr>
                <a:srgbClr val="FFFF00"/>
              </a:buClr>
              <a:buFont typeface="Wingdings" panose="05000000000000000000" pitchFamily="2" charset="2"/>
              <a:buChar char="Ø"/>
            </a:pPr>
            <a:endParaRPr lang="en-US" altLang="tr-TR" sz="2400"/>
          </a:p>
          <a:p>
            <a:pPr marL="0" indent="0" eaLnBrk="1" hangingPunct="1">
              <a:spcBef>
                <a:spcPct val="5000"/>
              </a:spcBef>
              <a:buClr>
                <a:srgbClr val="FFFF00"/>
              </a:buClr>
              <a:buFont typeface="Wingdings" panose="05000000000000000000" pitchFamily="2" charset="2"/>
              <a:buChar char="Ø"/>
            </a:pPr>
            <a:r>
              <a:rPr lang="tr-TR" altLang="tr-TR" sz="2400"/>
              <a:t>Alet kullanımda iken asla muhafazaları sökmeyin.</a:t>
            </a:r>
            <a:endParaRPr lang="en-US" altLang="tr-TR" sz="2400"/>
          </a:p>
        </p:txBody>
      </p:sp>
      <p:pic>
        <p:nvPicPr>
          <p:cNvPr id="17413" name="Picture 5" descr="cc1300">
            <a:extLst>
              <a:ext uri="{FF2B5EF4-FFF2-40B4-BE49-F238E27FC236}">
                <a16:creationId xmlns:a16="http://schemas.microsoft.com/office/drawing/2014/main" id="{BE52CF0B-3F0B-4E22-8981-249E11CC3DD5}"/>
              </a:ext>
            </a:extLst>
          </p:cNvPr>
          <p:cNvPicPr>
            <a:picLocks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3000375" y="4000500"/>
            <a:ext cx="2633663" cy="2463800"/>
          </a:xfr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2" dur="500"/>
                                        <p:tgtEl>
                                          <p:spTgt spid="19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1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784310A4-AB2F-4E25-8A44-9F21DFA230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1F86390-D496-4044-BE37-C8D676B9176E}" type="slidenum">
              <a:rPr lang="en-US" altLang="tr-TR" sz="1400">
                <a:solidFill>
                  <a:schemeClr val="bg1"/>
                </a:solidFill>
              </a:rPr>
              <a:pPr eaLnBrk="1" hangingPunct="1"/>
              <a:t>13</a:t>
            </a:fld>
            <a:endParaRPr lang="en-US" altLang="tr-TR" sz="1400">
              <a:solidFill>
                <a:schemeClr val="bg1"/>
              </a:solidFill>
            </a:endParaRPr>
          </a:p>
        </p:txBody>
      </p:sp>
      <p:sp>
        <p:nvSpPr>
          <p:cNvPr id="18435" name="Rectangle 2">
            <a:extLst>
              <a:ext uri="{FF2B5EF4-FFF2-40B4-BE49-F238E27FC236}">
                <a16:creationId xmlns:a16="http://schemas.microsoft.com/office/drawing/2014/main" id="{98DA250A-F77B-42C7-99EE-57E96A6555D0}"/>
              </a:ext>
            </a:extLst>
          </p:cNvPr>
          <p:cNvSpPr>
            <a:spLocks noGrp="1" noChangeArrowheads="1"/>
          </p:cNvSpPr>
          <p:nvPr>
            <p:ph type="title"/>
          </p:nvPr>
        </p:nvSpPr>
        <p:spPr/>
        <p:txBody>
          <a:bodyPr/>
          <a:lstStyle/>
          <a:p>
            <a:pPr eaLnBrk="1" hangingPunct="1"/>
            <a:r>
              <a:rPr lang="tr-TR" altLang="tr-TR">
                <a:solidFill>
                  <a:srgbClr val="FFFF00"/>
                </a:solidFill>
              </a:rPr>
              <a:t>Havalı Aletler</a:t>
            </a:r>
            <a:endParaRPr lang="en-US" altLang="tr-TR">
              <a:solidFill>
                <a:srgbClr val="FFFF00"/>
              </a:solidFill>
            </a:endParaRPr>
          </a:p>
        </p:txBody>
      </p:sp>
      <p:sp>
        <p:nvSpPr>
          <p:cNvPr id="53251" name="Rectangle 3">
            <a:extLst>
              <a:ext uri="{FF2B5EF4-FFF2-40B4-BE49-F238E27FC236}">
                <a16:creationId xmlns:a16="http://schemas.microsoft.com/office/drawing/2014/main" id="{4CEF1DCE-4FFB-4537-969B-81A14C192D62}"/>
              </a:ext>
            </a:extLst>
          </p:cNvPr>
          <p:cNvSpPr>
            <a:spLocks noGrp="1" noChangeArrowheads="1"/>
          </p:cNvSpPr>
          <p:nvPr>
            <p:ph type="body" sz="half" idx="1"/>
          </p:nvPr>
        </p:nvSpPr>
        <p:spPr>
          <a:xfrm>
            <a:off x="381000" y="1447800"/>
            <a:ext cx="4333875" cy="4114800"/>
          </a:xfrm>
        </p:spPr>
        <p:txBody>
          <a:bodyPr/>
          <a:lstStyle/>
          <a:p>
            <a:pPr marL="0" indent="0" algn="just" eaLnBrk="1" hangingPunct="1">
              <a:spcBef>
                <a:spcPct val="10000"/>
              </a:spcBef>
              <a:buClr>
                <a:srgbClr val="FFFF00"/>
              </a:buClr>
              <a:buFont typeface="Wingdings" panose="05000000000000000000" pitchFamily="2" charset="2"/>
              <a:buChar char="Ø"/>
            </a:pPr>
            <a:r>
              <a:rPr lang="tr-TR" altLang="tr-TR" sz="2200"/>
              <a:t>Basınçlı hava ile çalışır.</a:t>
            </a:r>
            <a:r>
              <a:rPr lang="en-US" altLang="tr-TR" sz="2200"/>
              <a:t> </a:t>
            </a:r>
          </a:p>
          <a:p>
            <a:pPr marL="0" indent="0" algn="just" eaLnBrk="1" hangingPunct="1">
              <a:spcBef>
                <a:spcPct val="10000"/>
              </a:spcBef>
              <a:buClr>
                <a:srgbClr val="FFFF00"/>
              </a:buClr>
              <a:buFont typeface="Wingdings" panose="05000000000000000000" pitchFamily="2" charset="2"/>
              <a:buChar char="Ø"/>
            </a:pPr>
            <a:endParaRPr lang="en-US" altLang="tr-TR" sz="2200"/>
          </a:p>
          <a:p>
            <a:pPr marL="0" indent="0" algn="just" eaLnBrk="1" hangingPunct="1">
              <a:spcBef>
                <a:spcPct val="10000"/>
              </a:spcBef>
              <a:buClr>
                <a:srgbClr val="FFFF00"/>
              </a:buClr>
              <a:buFont typeface="Wingdings" panose="05000000000000000000" pitchFamily="2" charset="2"/>
              <a:buChar char="Ø"/>
            </a:pPr>
            <a:r>
              <a:rPr lang="tr-TR" altLang="tr-TR" sz="2200"/>
              <a:t>Çivi, zımba tabancaları, zımpara, matkap ve yontucuları içerir.</a:t>
            </a:r>
          </a:p>
          <a:p>
            <a:pPr marL="0" indent="0" algn="just" eaLnBrk="1" hangingPunct="1">
              <a:spcBef>
                <a:spcPct val="10000"/>
              </a:spcBef>
              <a:buClr>
                <a:srgbClr val="FFFF00"/>
              </a:buClr>
              <a:buFont typeface="Wingdings" panose="05000000000000000000" pitchFamily="2" charset="2"/>
              <a:buChar char="Ø"/>
            </a:pPr>
            <a:endParaRPr lang="en-US" altLang="tr-TR" sz="2200"/>
          </a:p>
          <a:p>
            <a:pPr marL="0" indent="0" algn="just" eaLnBrk="1" hangingPunct="1">
              <a:spcBef>
                <a:spcPct val="10000"/>
              </a:spcBef>
              <a:buClr>
                <a:srgbClr val="FFFF00"/>
              </a:buClr>
              <a:buFont typeface="Wingdings" panose="05000000000000000000" pitchFamily="2" charset="2"/>
              <a:buChar char="Ø"/>
            </a:pPr>
            <a:r>
              <a:rPr lang="tr-TR" altLang="tr-TR" sz="2200"/>
              <a:t>Ana Tehlike</a:t>
            </a:r>
            <a:r>
              <a:rPr lang="en-US" altLang="tr-TR" sz="2200"/>
              <a:t> – </a:t>
            </a:r>
            <a:r>
              <a:rPr lang="tr-TR" altLang="tr-TR" sz="2200"/>
              <a:t>aletin fırlattığı cismin veya bağlantı parçalarının çarpmasıdır.</a:t>
            </a:r>
            <a:endParaRPr lang="en-US" altLang="tr-TR" sz="2200"/>
          </a:p>
          <a:p>
            <a:pPr marL="0" indent="0" algn="just" eaLnBrk="1" hangingPunct="1">
              <a:spcBef>
                <a:spcPct val="10000"/>
              </a:spcBef>
              <a:buClr>
                <a:srgbClr val="FFFF00"/>
              </a:buClr>
              <a:buFont typeface="Wingdings" panose="05000000000000000000" pitchFamily="2" charset="2"/>
              <a:buChar char="Ø"/>
            </a:pPr>
            <a:endParaRPr lang="en-US" altLang="tr-TR" sz="2200"/>
          </a:p>
          <a:p>
            <a:pPr marL="0" indent="0" algn="just" eaLnBrk="1" hangingPunct="1">
              <a:spcBef>
                <a:spcPct val="10000"/>
              </a:spcBef>
              <a:buClr>
                <a:srgbClr val="FFFF00"/>
              </a:buClr>
              <a:buFont typeface="Wingdings" panose="05000000000000000000" pitchFamily="2" charset="2"/>
              <a:buChar char="Ø"/>
            </a:pPr>
            <a:r>
              <a:rPr lang="tr-TR" altLang="tr-TR" sz="2200"/>
              <a:t>Elektrik kabloları için alınan önlemlerin aynısını hava hortumları için de alınması gereklidir.</a:t>
            </a:r>
            <a:endParaRPr lang="en-US" altLang="tr-TR" sz="2200"/>
          </a:p>
        </p:txBody>
      </p:sp>
      <p:pic>
        <p:nvPicPr>
          <p:cNvPr id="18437" name="Picture 8" descr="Slide20">
            <a:extLst>
              <a:ext uri="{FF2B5EF4-FFF2-40B4-BE49-F238E27FC236}">
                <a16:creationId xmlns:a16="http://schemas.microsoft.com/office/drawing/2014/main" id="{49EE3219-B234-4E2A-9477-23DF6D80A8CD}"/>
              </a:ext>
            </a:extLst>
          </p:cNvPr>
          <p:cNvPicPr>
            <a:picLocks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953000" y="1752600"/>
            <a:ext cx="4191000" cy="1798638"/>
          </a:xfrm>
          <a:noFill/>
        </p:spPr>
      </p:pic>
      <p:sp>
        <p:nvSpPr>
          <p:cNvPr id="18438" name="Rectangle 9">
            <a:extLst>
              <a:ext uri="{FF2B5EF4-FFF2-40B4-BE49-F238E27FC236}">
                <a16:creationId xmlns:a16="http://schemas.microsoft.com/office/drawing/2014/main" id="{3BDF2858-8B7E-496A-AEAA-F85E3929427A}"/>
              </a:ext>
            </a:extLst>
          </p:cNvPr>
          <p:cNvSpPr>
            <a:spLocks noChangeArrowheads="1"/>
          </p:cNvSpPr>
          <p:nvPr/>
        </p:nvSpPr>
        <p:spPr bwMode="auto">
          <a:xfrm>
            <a:off x="6019800" y="3276600"/>
            <a:ext cx="2705100" cy="603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0000"/>
              </a:lnSpc>
              <a:spcBef>
                <a:spcPct val="15000"/>
              </a:spcBef>
            </a:pPr>
            <a:r>
              <a:rPr lang="tr-TR" altLang="tr-TR"/>
              <a:t>Çivi Tabancası kesit görünüşü</a:t>
            </a:r>
            <a:endParaRPr lang="en-US" altLang="tr-T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2" dur="500"/>
                                        <p:tgtEl>
                                          <p:spTgt spid="53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17" dur="500"/>
                                        <p:tgtEl>
                                          <p:spTgt spid="532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animEffect transition="in" filter="blinds(horizontal)">
                                      <p:cBhvr>
                                        <p:cTn id="22"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E843A12F-4AF4-40DC-ADA2-D72440166C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1BE4B17-5BE5-4542-AE3B-BBE183DAB4A3}" type="slidenum">
              <a:rPr lang="en-US" altLang="tr-TR" sz="1400">
                <a:solidFill>
                  <a:schemeClr val="bg1"/>
                </a:solidFill>
              </a:rPr>
              <a:pPr eaLnBrk="1" hangingPunct="1"/>
              <a:t>14</a:t>
            </a:fld>
            <a:endParaRPr lang="en-US" altLang="tr-TR" sz="1400">
              <a:solidFill>
                <a:schemeClr val="bg1"/>
              </a:solidFill>
            </a:endParaRPr>
          </a:p>
        </p:txBody>
      </p:sp>
      <p:sp>
        <p:nvSpPr>
          <p:cNvPr id="19459" name="Rectangle 2">
            <a:extLst>
              <a:ext uri="{FF2B5EF4-FFF2-40B4-BE49-F238E27FC236}">
                <a16:creationId xmlns:a16="http://schemas.microsoft.com/office/drawing/2014/main" id="{1BF48283-71A0-4CD8-AB6D-EFD3B859A1D8}"/>
              </a:ext>
            </a:extLst>
          </p:cNvPr>
          <p:cNvSpPr>
            <a:spLocks noGrp="1" noChangeArrowheads="1"/>
          </p:cNvSpPr>
          <p:nvPr>
            <p:ph type="title"/>
          </p:nvPr>
        </p:nvSpPr>
        <p:spPr/>
        <p:txBody>
          <a:bodyPr/>
          <a:lstStyle/>
          <a:p>
            <a:pPr eaLnBrk="1" hangingPunct="1"/>
            <a:r>
              <a:rPr lang="tr-TR" altLang="tr-TR">
                <a:solidFill>
                  <a:srgbClr val="FFFF00"/>
                </a:solidFill>
              </a:rPr>
              <a:t>Havalı Aletler</a:t>
            </a:r>
            <a:r>
              <a:rPr lang="en-US" altLang="tr-TR">
                <a:solidFill>
                  <a:srgbClr val="FFFF00"/>
                </a:solidFill>
              </a:rPr>
              <a:t> - </a:t>
            </a:r>
            <a:r>
              <a:rPr lang="tr-TR" altLang="tr-TR">
                <a:solidFill>
                  <a:srgbClr val="FFFF00"/>
                </a:solidFill>
              </a:rPr>
              <a:t>Bağlantılar</a:t>
            </a:r>
            <a:endParaRPr lang="en-US" altLang="tr-TR">
              <a:solidFill>
                <a:srgbClr val="FFFF00"/>
              </a:solidFill>
            </a:endParaRPr>
          </a:p>
        </p:txBody>
      </p:sp>
      <p:sp>
        <p:nvSpPr>
          <p:cNvPr id="51203" name="Rectangle 3">
            <a:extLst>
              <a:ext uri="{FF2B5EF4-FFF2-40B4-BE49-F238E27FC236}">
                <a16:creationId xmlns:a16="http://schemas.microsoft.com/office/drawing/2014/main" id="{1E960E65-FAE0-40A7-A208-2EAC0E12541F}"/>
              </a:ext>
            </a:extLst>
          </p:cNvPr>
          <p:cNvSpPr>
            <a:spLocks noGrp="1" noChangeArrowheads="1"/>
          </p:cNvSpPr>
          <p:nvPr>
            <p:ph type="body" sz="half" idx="1"/>
          </p:nvPr>
        </p:nvSpPr>
        <p:spPr>
          <a:xfrm>
            <a:off x="4419600" y="1785938"/>
            <a:ext cx="4295775" cy="3352800"/>
          </a:xfrm>
        </p:spPr>
        <p:txBody>
          <a:bodyPr/>
          <a:lstStyle/>
          <a:p>
            <a:pPr marL="0" indent="0" eaLnBrk="1" hangingPunct="1">
              <a:spcBef>
                <a:spcPct val="25000"/>
              </a:spcBef>
              <a:buClr>
                <a:srgbClr val="FFFF00"/>
              </a:buClr>
              <a:buFont typeface="Wingdings" panose="05000000000000000000" pitchFamily="2" charset="2"/>
              <a:buChar char="Ø"/>
            </a:pPr>
            <a:r>
              <a:rPr lang="tr-TR" altLang="tr-TR" sz="2800"/>
              <a:t>Aletin hava hortumunun kurtulmayacak şekilde bağlandığından emin olun.</a:t>
            </a:r>
            <a:endParaRPr lang="en-US" altLang="tr-TR" sz="2800"/>
          </a:p>
          <a:p>
            <a:pPr marL="0" indent="0" eaLnBrk="1" hangingPunct="1">
              <a:spcBef>
                <a:spcPct val="25000"/>
              </a:spcBef>
              <a:buClr>
                <a:srgbClr val="FFFF00"/>
              </a:buClr>
              <a:buFont typeface="Wingdings" panose="05000000000000000000" pitchFamily="2" charset="2"/>
              <a:buChar char="Ø"/>
            </a:pPr>
            <a:endParaRPr lang="en-US" altLang="tr-TR" sz="2800"/>
          </a:p>
          <a:p>
            <a:pPr marL="0" indent="0" eaLnBrk="1" hangingPunct="1">
              <a:spcBef>
                <a:spcPct val="25000"/>
              </a:spcBef>
              <a:buClr>
                <a:srgbClr val="FFFF00"/>
              </a:buClr>
              <a:buFont typeface="Wingdings" panose="05000000000000000000" pitchFamily="2" charset="2"/>
              <a:buChar char="Ø"/>
            </a:pPr>
            <a:r>
              <a:rPr lang="tr-TR" altLang="tr-TR" sz="2800"/>
              <a:t>Hava hortumunu alete bağladıktan sonra tel veya başka bir kilit sistemiyle emniyete alın.</a:t>
            </a:r>
            <a:endParaRPr lang="en-US" altLang="tr-TR" sz="2800"/>
          </a:p>
        </p:txBody>
      </p:sp>
      <p:pic>
        <p:nvPicPr>
          <p:cNvPr id="19461" name="Picture 5" descr="Slide30">
            <a:extLst>
              <a:ext uri="{FF2B5EF4-FFF2-40B4-BE49-F238E27FC236}">
                <a16:creationId xmlns:a16="http://schemas.microsoft.com/office/drawing/2014/main" id="{99502832-FEBA-4941-883B-63C3F040E02B}"/>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285750" y="1857375"/>
            <a:ext cx="3962400" cy="3411538"/>
          </a:xfrm>
          <a:noFill/>
        </p:spPr>
      </p:pic>
      <p:sp>
        <p:nvSpPr>
          <p:cNvPr id="19462" name="Rectangle 6">
            <a:extLst>
              <a:ext uri="{FF2B5EF4-FFF2-40B4-BE49-F238E27FC236}">
                <a16:creationId xmlns:a16="http://schemas.microsoft.com/office/drawing/2014/main" id="{E7EC5D39-A4B4-4256-BB3B-E25008152C69}"/>
              </a:ext>
            </a:extLst>
          </p:cNvPr>
          <p:cNvSpPr>
            <a:spLocks noChangeArrowheads="1"/>
          </p:cNvSpPr>
          <p:nvPr/>
        </p:nvSpPr>
        <p:spPr bwMode="auto">
          <a:xfrm>
            <a:off x="590550" y="4514850"/>
            <a:ext cx="335597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tr-TR" sz="2000"/>
              <a:t>Hortumu emniyete alan tel</a:t>
            </a:r>
            <a:endParaRPr lang="en-US" altLang="tr-TR" sz="2000"/>
          </a:p>
        </p:txBody>
      </p:sp>
      <p:sp>
        <p:nvSpPr>
          <p:cNvPr id="19463" name="Line 7">
            <a:extLst>
              <a:ext uri="{FF2B5EF4-FFF2-40B4-BE49-F238E27FC236}">
                <a16:creationId xmlns:a16="http://schemas.microsoft.com/office/drawing/2014/main" id="{3FB23E43-1417-4FC9-811E-1DAB07D58C1E}"/>
              </a:ext>
            </a:extLst>
          </p:cNvPr>
          <p:cNvSpPr>
            <a:spLocks noChangeShapeType="1"/>
          </p:cNvSpPr>
          <p:nvPr/>
        </p:nvSpPr>
        <p:spPr bwMode="auto">
          <a:xfrm>
            <a:off x="1581150" y="3905250"/>
            <a:ext cx="0" cy="685800"/>
          </a:xfrm>
          <a:prstGeom prst="line">
            <a:avLst/>
          </a:prstGeom>
          <a:noFill/>
          <a:ln w="50800">
            <a:solidFill>
              <a:srgbClr val="FF0000"/>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tr-T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F93B3FA5-5F75-4423-B21A-10EF874C9D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95C898A-0B88-466F-8882-75E1A102E755}" type="slidenum">
              <a:rPr lang="en-US" altLang="tr-TR" sz="1400">
                <a:solidFill>
                  <a:schemeClr val="bg1"/>
                </a:solidFill>
              </a:rPr>
              <a:pPr eaLnBrk="1" hangingPunct="1"/>
              <a:t>15</a:t>
            </a:fld>
            <a:r>
              <a:rPr lang="tr-TR" altLang="tr-TR" sz="1400">
                <a:solidFill>
                  <a:schemeClr val="bg1"/>
                </a:solidFill>
              </a:rPr>
              <a:t>.</a:t>
            </a:r>
            <a:endParaRPr lang="en-US" altLang="tr-TR" sz="1400">
              <a:solidFill>
                <a:schemeClr val="bg1"/>
              </a:solidFill>
            </a:endParaRPr>
          </a:p>
        </p:txBody>
      </p:sp>
      <p:sp>
        <p:nvSpPr>
          <p:cNvPr id="20483" name="Rectangle 2">
            <a:extLst>
              <a:ext uri="{FF2B5EF4-FFF2-40B4-BE49-F238E27FC236}">
                <a16:creationId xmlns:a16="http://schemas.microsoft.com/office/drawing/2014/main" id="{3998D079-358B-46C4-99CD-B35E7E0A811B}"/>
              </a:ext>
            </a:extLst>
          </p:cNvPr>
          <p:cNvSpPr>
            <a:spLocks noGrp="1" noChangeArrowheads="1"/>
          </p:cNvSpPr>
          <p:nvPr>
            <p:ph type="title"/>
          </p:nvPr>
        </p:nvSpPr>
        <p:spPr/>
        <p:txBody>
          <a:bodyPr/>
          <a:lstStyle/>
          <a:p>
            <a:pPr eaLnBrk="1" hangingPunct="1"/>
            <a:r>
              <a:rPr lang="tr-TR" altLang="tr-TR">
                <a:solidFill>
                  <a:srgbClr val="FFFF00"/>
                </a:solidFill>
              </a:rPr>
              <a:t>Havalı Aletler</a:t>
            </a:r>
            <a:r>
              <a:rPr lang="en-US" altLang="tr-TR">
                <a:solidFill>
                  <a:srgbClr val="FFFF00"/>
                </a:solidFill>
              </a:rPr>
              <a:t> - </a:t>
            </a:r>
            <a:r>
              <a:rPr lang="tr-TR" altLang="tr-TR">
                <a:solidFill>
                  <a:srgbClr val="FFFF00"/>
                </a:solidFill>
              </a:rPr>
              <a:t>Bağlantılar</a:t>
            </a:r>
            <a:endParaRPr lang="en-US" altLang="tr-TR">
              <a:solidFill>
                <a:srgbClr val="FFFF00"/>
              </a:solidFill>
            </a:endParaRPr>
          </a:p>
        </p:txBody>
      </p:sp>
      <p:sp>
        <p:nvSpPr>
          <p:cNvPr id="20484" name="Rectangle 5">
            <a:extLst>
              <a:ext uri="{FF2B5EF4-FFF2-40B4-BE49-F238E27FC236}">
                <a16:creationId xmlns:a16="http://schemas.microsoft.com/office/drawing/2014/main" id="{500EEAA7-3B12-4C33-9FE8-BB75AF53BBD6}"/>
              </a:ext>
            </a:extLst>
          </p:cNvPr>
          <p:cNvSpPr>
            <a:spLocks noGrp="1" noChangeArrowheads="1"/>
          </p:cNvSpPr>
          <p:nvPr>
            <p:ph type="body" sz="half" idx="3"/>
          </p:nvPr>
        </p:nvSpPr>
        <p:spPr>
          <a:xfrm>
            <a:off x="3962400" y="1752600"/>
            <a:ext cx="3810000" cy="4191000"/>
          </a:xfrm>
        </p:spPr>
        <p:txBody>
          <a:bodyPr/>
          <a:lstStyle/>
          <a:p>
            <a:pPr marL="0" indent="0" eaLnBrk="1" hangingPunct="1">
              <a:buFontTx/>
              <a:buNone/>
            </a:pPr>
            <a:r>
              <a:rPr lang="en-US" altLang="tr-TR" sz="2800">
                <a:sym typeface="Symbol" panose="05050102010706020507" pitchFamily="18" charset="2"/>
              </a:rPr>
              <a:t> </a:t>
            </a:r>
            <a:r>
              <a:rPr lang="tr-TR" altLang="tr-TR" sz="2800">
                <a:solidFill>
                  <a:srgbClr val="FFC000"/>
                </a:solidFill>
                <a:sym typeface="Symbol" panose="05050102010706020507" pitchFamily="18" charset="2"/>
              </a:rPr>
              <a:t>Kabul edilemez.</a:t>
            </a:r>
            <a:endParaRPr lang="en-US" altLang="tr-TR" sz="2800">
              <a:solidFill>
                <a:srgbClr val="FFC000"/>
              </a:solidFill>
              <a:sym typeface="Symbol" panose="05050102010706020507" pitchFamily="18" charset="2"/>
            </a:endParaRPr>
          </a:p>
          <a:p>
            <a:pPr marL="0" indent="0" eaLnBrk="1" hangingPunct="1">
              <a:buFontTx/>
              <a:buNone/>
            </a:pPr>
            <a:endParaRPr lang="en-US" altLang="tr-TR" sz="2800">
              <a:sym typeface="Symbol" panose="05050102010706020507" pitchFamily="18" charset="2"/>
            </a:endParaRPr>
          </a:p>
          <a:p>
            <a:pPr marL="0" indent="0" eaLnBrk="1" hangingPunct="1">
              <a:buFontTx/>
              <a:buNone/>
            </a:pPr>
            <a:endParaRPr lang="en-US" altLang="tr-TR" sz="2800">
              <a:sym typeface="Symbol" panose="05050102010706020507" pitchFamily="18" charset="2"/>
            </a:endParaRPr>
          </a:p>
          <a:p>
            <a:pPr marL="0" indent="0" eaLnBrk="1" hangingPunct="1">
              <a:buFontTx/>
              <a:buNone/>
            </a:pPr>
            <a:endParaRPr lang="en-US" altLang="tr-TR" sz="2800">
              <a:sym typeface="Symbol" panose="05050102010706020507" pitchFamily="18" charset="2"/>
            </a:endParaRPr>
          </a:p>
          <a:p>
            <a:pPr marL="0" indent="0" eaLnBrk="1" hangingPunct="1">
              <a:buFontTx/>
              <a:buNone/>
            </a:pPr>
            <a:endParaRPr lang="en-US" altLang="tr-TR" sz="2800">
              <a:sym typeface="Symbol" panose="05050102010706020507" pitchFamily="18" charset="2"/>
            </a:endParaRPr>
          </a:p>
          <a:p>
            <a:pPr marL="0" indent="0" eaLnBrk="1" hangingPunct="1">
              <a:buFontTx/>
              <a:buNone/>
            </a:pPr>
            <a:endParaRPr lang="en-US" altLang="tr-TR" sz="2800">
              <a:sym typeface="Symbol" panose="05050102010706020507" pitchFamily="18" charset="2"/>
            </a:endParaRPr>
          </a:p>
          <a:p>
            <a:pPr marL="0" indent="0" eaLnBrk="1" hangingPunct="1">
              <a:buFontTx/>
              <a:buNone/>
            </a:pPr>
            <a:r>
              <a:rPr lang="en-US" altLang="tr-TR" sz="2800">
                <a:sym typeface="Symbol" panose="05050102010706020507" pitchFamily="18" charset="2"/>
              </a:rPr>
              <a:t>  </a:t>
            </a:r>
            <a:r>
              <a:rPr lang="tr-TR" altLang="tr-TR" sz="2800">
                <a:solidFill>
                  <a:srgbClr val="FFC000"/>
                </a:solidFill>
                <a:sym typeface="Symbol" panose="05050102010706020507" pitchFamily="18" charset="2"/>
              </a:rPr>
              <a:t>Kabul edilebilir.</a:t>
            </a:r>
            <a:endParaRPr lang="en-US" altLang="tr-TR" sz="2800">
              <a:solidFill>
                <a:srgbClr val="FFC000"/>
              </a:solidFill>
              <a:sym typeface="Symbol" panose="05050102010706020507" pitchFamily="18" charset="2"/>
            </a:endParaRPr>
          </a:p>
        </p:txBody>
      </p:sp>
      <p:pic>
        <p:nvPicPr>
          <p:cNvPr id="20485" name="Picture 6" descr="Slide31">
            <a:extLst>
              <a:ext uri="{FF2B5EF4-FFF2-40B4-BE49-F238E27FC236}">
                <a16:creationId xmlns:a16="http://schemas.microsoft.com/office/drawing/2014/main" id="{328AB5A3-50CA-4FA7-97CA-B21E4A20D3B8}"/>
              </a:ext>
            </a:extLst>
          </p:cNvPr>
          <p:cNvPicPr>
            <a:picLocks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914400" y="1219200"/>
            <a:ext cx="3074988" cy="2139950"/>
          </a:xfrm>
          <a:solidFill>
            <a:srgbClr val="FFC000"/>
          </a:solidFill>
        </p:spPr>
      </p:pic>
      <p:pic>
        <p:nvPicPr>
          <p:cNvPr id="20486" name="Picture 7" descr="Slide32">
            <a:extLst>
              <a:ext uri="{FF2B5EF4-FFF2-40B4-BE49-F238E27FC236}">
                <a16:creationId xmlns:a16="http://schemas.microsoft.com/office/drawing/2014/main" id="{FA62EAA9-5477-4394-8B2D-4BD77F1D6D16}"/>
              </a:ext>
            </a:extLst>
          </p:cNvPr>
          <p:cNvPicPr>
            <a:picLocks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928688" y="3581400"/>
            <a:ext cx="3000375" cy="2438400"/>
          </a:xfrm>
          <a:solidFill>
            <a:srgbClr val="333399"/>
          </a:solidFill>
        </p:spPr>
      </p:pic>
      <p:sp>
        <p:nvSpPr>
          <p:cNvPr id="54280" name="Rectangle 8">
            <a:extLst>
              <a:ext uri="{FF2B5EF4-FFF2-40B4-BE49-F238E27FC236}">
                <a16:creationId xmlns:a16="http://schemas.microsoft.com/office/drawing/2014/main" id="{1079D8A2-B1E7-44E0-B7E1-E39F764429E8}"/>
              </a:ext>
            </a:extLst>
          </p:cNvPr>
          <p:cNvSpPr>
            <a:spLocks noChangeArrowheads="1"/>
          </p:cNvSpPr>
          <p:nvPr/>
        </p:nvSpPr>
        <p:spPr bwMode="auto">
          <a:xfrm>
            <a:off x="1763713" y="1828800"/>
            <a:ext cx="1584325" cy="831850"/>
          </a:xfrm>
          <a:prstGeom prst="rect">
            <a:avLst/>
          </a:prstGeom>
          <a:noFill/>
          <a:ln w="9525">
            <a:noFill/>
            <a:miter lim="800000"/>
            <a:headEnd/>
            <a:tailEnd/>
          </a:ln>
          <a:effectLst/>
        </p:spPr>
        <p:txBody>
          <a:bodyPr lIns="92075" tIns="46038" rIns="92075" bIns="46038">
            <a:spAutoFit/>
          </a:bodyPr>
          <a:lstStyle/>
          <a:p>
            <a:pPr algn="ctr" eaLnBrk="0" hangingPunct="0">
              <a:defRPr/>
            </a:pPr>
            <a:r>
              <a:rPr lang="tr-TR" dirty="0">
                <a:solidFill>
                  <a:srgbClr val="FFFF00"/>
                </a:solidFill>
                <a:effectLst>
                  <a:outerShdw blurRad="38100" dist="38100" dir="2700000" algn="tl">
                    <a:srgbClr val="000000"/>
                  </a:outerShdw>
                </a:effectLst>
              </a:rPr>
              <a:t>Hortum kelepçesi</a:t>
            </a:r>
            <a:endParaRPr lang="en-US" dirty="0">
              <a:solidFill>
                <a:srgbClr val="FFFF00"/>
              </a:solidFill>
              <a:effectLst>
                <a:outerShdw blurRad="38100" dist="38100" dir="2700000" algn="tl">
                  <a:srgbClr val="000000"/>
                </a:outerShdw>
              </a:effectLst>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833A2FD8-B508-4FAE-BE60-C9C192C818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5FEB41-EADD-4880-9BBC-4DFF355432DF}" type="slidenum">
              <a:rPr lang="en-US" altLang="tr-TR" sz="1400">
                <a:solidFill>
                  <a:schemeClr val="bg1"/>
                </a:solidFill>
              </a:rPr>
              <a:pPr eaLnBrk="1" hangingPunct="1"/>
              <a:t>16</a:t>
            </a:fld>
            <a:endParaRPr lang="en-US" altLang="tr-TR" sz="1400">
              <a:solidFill>
                <a:schemeClr val="bg1"/>
              </a:solidFill>
            </a:endParaRPr>
          </a:p>
        </p:txBody>
      </p:sp>
      <p:sp>
        <p:nvSpPr>
          <p:cNvPr id="21507" name="Rectangle 2">
            <a:extLst>
              <a:ext uri="{FF2B5EF4-FFF2-40B4-BE49-F238E27FC236}">
                <a16:creationId xmlns:a16="http://schemas.microsoft.com/office/drawing/2014/main" id="{86332136-2EC2-4F33-8C8A-368DECC64DFD}"/>
              </a:ext>
            </a:extLst>
          </p:cNvPr>
          <p:cNvSpPr>
            <a:spLocks noGrp="1" noChangeArrowheads="1"/>
          </p:cNvSpPr>
          <p:nvPr>
            <p:ph type="title"/>
          </p:nvPr>
        </p:nvSpPr>
        <p:spPr/>
        <p:txBody>
          <a:bodyPr/>
          <a:lstStyle/>
          <a:p>
            <a:pPr eaLnBrk="1" hangingPunct="1"/>
            <a:r>
              <a:rPr lang="tr-TR" altLang="tr-TR">
                <a:solidFill>
                  <a:srgbClr val="FFFF00"/>
                </a:solidFill>
              </a:rPr>
              <a:t>Havalı Aletlerde Güvenlik</a:t>
            </a:r>
            <a:endParaRPr lang="en-US" altLang="tr-TR">
              <a:solidFill>
                <a:srgbClr val="FFFF00"/>
              </a:solidFill>
            </a:endParaRPr>
          </a:p>
        </p:txBody>
      </p:sp>
      <p:sp>
        <p:nvSpPr>
          <p:cNvPr id="56323" name="Rectangle 3">
            <a:extLst>
              <a:ext uri="{FF2B5EF4-FFF2-40B4-BE49-F238E27FC236}">
                <a16:creationId xmlns:a16="http://schemas.microsoft.com/office/drawing/2014/main" id="{B059DF2C-F7FD-4D1D-8C03-9E7D029D6B0C}"/>
              </a:ext>
            </a:extLst>
          </p:cNvPr>
          <p:cNvSpPr>
            <a:spLocks noGrp="1" noChangeArrowheads="1"/>
          </p:cNvSpPr>
          <p:nvPr>
            <p:ph type="body" sz="half" idx="1"/>
          </p:nvPr>
        </p:nvSpPr>
        <p:spPr>
          <a:xfrm>
            <a:off x="3571875" y="1500188"/>
            <a:ext cx="4114800" cy="4214812"/>
          </a:xfrm>
        </p:spPr>
        <p:txBody>
          <a:bodyPr/>
          <a:lstStyle/>
          <a:p>
            <a:pPr marL="0" indent="0">
              <a:lnSpc>
                <a:spcPct val="80000"/>
              </a:lnSpc>
              <a:spcBef>
                <a:spcPct val="25000"/>
              </a:spcBef>
              <a:buClr>
                <a:srgbClr val="FFFF00"/>
              </a:buClr>
              <a:buFont typeface="Wingdings" panose="05000000000000000000" pitchFamily="2" charset="2"/>
              <a:buChar char="Ø"/>
            </a:pPr>
            <a:r>
              <a:rPr lang="tr-TR" altLang="tr-TR" sz="2400"/>
              <a:t>Aletin namlusuna iş yüzeyine temas etmediği sürece aletin çalışmasını engelleyecek bir kilit sistemi yerleştirilmelidir.</a:t>
            </a:r>
            <a:endParaRPr lang="en-US" altLang="tr-TR" sz="2400"/>
          </a:p>
          <a:p>
            <a:pPr marL="0" indent="0" algn="just" eaLnBrk="1" hangingPunct="1">
              <a:lnSpc>
                <a:spcPct val="80000"/>
              </a:lnSpc>
              <a:spcBef>
                <a:spcPct val="25000"/>
              </a:spcBef>
              <a:buClr>
                <a:srgbClr val="FFFF00"/>
              </a:buClr>
              <a:buFont typeface="Wingdings" panose="05000000000000000000" pitchFamily="2" charset="2"/>
              <a:buChar char="Ø"/>
            </a:pPr>
            <a:endParaRPr lang="en-US" altLang="tr-TR" sz="2400"/>
          </a:p>
          <a:p>
            <a:pPr marL="0" indent="0" eaLnBrk="1" hangingPunct="1">
              <a:lnSpc>
                <a:spcPct val="80000"/>
              </a:lnSpc>
              <a:spcBef>
                <a:spcPct val="25000"/>
              </a:spcBef>
              <a:buClr>
                <a:srgbClr val="FFFF00"/>
              </a:buClr>
              <a:buFont typeface="Wingdings" panose="05000000000000000000" pitchFamily="2" charset="2"/>
              <a:buChar char="Ø"/>
            </a:pPr>
            <a:r>
              <a:rPr lang="tr-TR" altLang="tr-TR" sz="2400"/>
              <a:t>Kırıcı matkabın ucunun yerinden fırlamasını önleyecek toka veya tutucu bir sistem yerleştirilmelidir.</a:t>
            </a:r>
            <a:endParaRPr lang="en-US" altLang="tr-TR" sz="2400"/>
          </a:p>
          <a:p>
            <a:pPr marL="0" indent="0" algn="just" eaLnBrk="1" hangingPunct="1">
              <a:lnSpc>
                <a:spcPct val="80000"/>
              </a:lnSpc>
              <a:spcBef>
                <a:spcPct val="25000"/>
              </a:spcBef>
              <a:buClr>
                <a:srgbClr val="FFFF00"/>
              </a:buClr>
              <a:buFont typeface="Wingdings" panose="05000000000000000000" pitchFamily="2" charset="2"/>
              <a:buChar char="Ø"/>
            </a:pPr>
            <a:endParaRPr lang="tr-TR" altLang="tr-TR" sz="2400"/>
          </a:p>
          <a:p>
            <a:pPr marL="0" indent="0" eaLnBrk="1" hangingPunct="1">
              <a:lnSpc>
                <a:spcPct val="80000"/>
              </a:lnSpc>
              <a:spcBef>
                <a:spcPct val="25000"/>
              </a:spcBef>
              <a:buClr>
                <a:srgbClr val="FFFF00"/>
              </a:buClr>
              <a:buFont typeface="Wingdings" panose="05000000000000000000" pitchFamily="2" charset="2"/>
              <a:buChar char="Ø"/>
            </a:pPr>
            <a:r>
              <a:rPr lang="tr-TR" altLang="tr-TR" sz="2400"/>
              <a:t>Göz ve kulak koruyucularını mutlak suretle kullanın.</a:t>
            </a:r>
            <a:endParaRPr lang="en-US" altLang="tr-TR" sz="2400"/>
          </a:p>
        </p:txBody>
      </p:sp>
      <p:pic>
        <p:nvPicPr>
          <p:cNvPr id="21509" name="Picture 5" descr="Slide34">
            <a:extLst>
              <a:ext uri="{FF2B5EF4-FFF2-40B4-BE49-F238E27FC236}">
                <a16:creationId xmlns:a16="http://schemas.microsoft.com/office/drawing/2014/main" id="{8FF3F709-E827-4208-BAE3-B6EDAF60AB59}"/>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214313" y="1571625"/>
            <a:ext cx="3214687" cy="3675063"/>
          </a:xfrm>
          <a:noFill/>
        </p:spPr>
      </p:pic>
      <p:sp>
        <p:nvSpPr>
          <p:cNvPr id="21510" name="Rectangle 6">
            <a:extLst>
              <a:ext uri="{FF2B5EF4-FFF2-40B4-BE49-F238E27FC236}">
                <a16:creationId xmlns:a16="http://schemas.microsoft.com/office/drawing/2014/main" id="{AB2170CC-38DB-4B4C-8274-1A39F329340D}"/>
              </a:ext>
            </a:extLst>
          </p:cNvPr>
          <p:cNvSpPr>
            <a:spLocks noChangeArrowheads="1"/>
          </p:cNvSpPr>
          <p:nvPr/>
        </p:nvSpPr>
        <p:spPr bwMode="auto">
          <a:xfrm>
            <a:off x="714375" y="4500563"/>
            <a:ext cx="2509838" cy="701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tr-TR" sz="2000"/>
              <a:t>Namlu iş yüzeyiyle </a:t>
            </a:r>
          </a:p>
          <a:p>
            <a:r>
              <a:rPr lang="tr-TR" altLang="tr-TR" sz="2000"/>
              <a:t>temas halinde</a:t>
            </a:r>
            <a:endParaRPr lang="en-US" altLang="tr-TR"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2" dur="500"/>
                                        <p:tgtEl>
                                          <p:spTgt spid="563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1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D31EFD5B-CD9C-4B32-986D-B5386D06689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FC32DD-9968-4242-A0BC-E8B48BE40AD3}" type="slidenum">
              <a:rPr lang="en-US" altLang="tr-TR" sz="1400">
                <a:solidFill>
                  <a:schemeClr val="bg1"/>
                </a:solidFill>
              </a:rPr>
              <a:pPr eaLnBrk="1" hangingPunct="1"/>
              <a:t>17</a:t>
            </a:fld>
            <a:endParaRPr lang="en-US" altLang="tr-TR" sz="1400">
              <a:solidFill>
                <a:schemeClr val="bg1"/>
              </a:solidFill>
            </a:endParaRPr>
          </a:p>
        </p:txBody>
      </p:sp>
      <p:sp>
        <p:nvSpPr>
          <p:cNvPr id="22531" name="Rectangle 4">
            <a:extLst>
              <a:ext uri="{FF2B5EF4-FFF2-40B4-BE49-F238E27FC236}">
                <a16:creationId xmlns:a16="http://schemas.microsoft.com/office/drawing/2014/main" id="{6F5F8194-EE25-401D-8BE5-418757EC6CA8}"/>
              </a:ext>
            </a:extLst>
          </p:cNvPr>
          <p:cNvSpPr>
            <a:spLocks noGrp="1" noChangeArrowheads="1"/>
          </p:cNvSpPr>
          <p:nvPr>
            <p:ph type="title"/>
          </p:nvPr>
        </p:nvSpPr>
        <p:spPr/>
        <p:txBody>
          <a:bodyPr/>
          <a:lstStyle/>
          <a:p>
            <a:pPr eaLnBrk="1" hangingPunct="1"/>
            <a:r>
              <a:rPr lang="tr-TR" altLang="tr-TR">
                <a:solidFill>
                  <a:srgbClr val="FFFF00"/>
                </a:solidFill>
              </a:rPr>
              <a:t>Basınçlı Hava ile Temizlik</a:t>
            </a:r>
            <a:endParaRPr lang="en-US" altLang="tr-TR">
              <a:solidFill>
                <a:srgbClr val="FFFF00"/>
              </a:solidFill>
            </a:endParaRPr>
          </a:p>
        </p:txBody>
      </p:sp>
      <p:sp>
        <p:nvSpPr>
          <p:cNvPr id="59398" name="Rectangle 6">
            <a:extLst>
              <a:ext uri="{FF2B5EF4-FFF2-40B4-BE49-F238E27FC236}">
                <a16:creationId xmlns:a16="http://schemas.microsoft.com/office/drawing/2014/main" id="{FAE2AB4D-9DC4-4819-88F2-DE3637BE297E}"/>
              </a:ext>
            </a:extLst>
          </p:cNvPr>
          <p:cNvSpPr>
            <a:spLocks noGrp="1" noChangeArrowheads="1"/>
          </p:cNvSpPr>
          <p:nvPr>
            <p:ph type="body" sz="half" idx="2"/>
          </p:nvPr>
        </p:nvSpPr>
        <p:spPr>
          <a:xfrm>
            <a:off x="3500438" y="3214688"/>
            <a:ext cx="4114800" cy="785812"/>
          </a:xfrm>
        </p:spPr>
        <p:txBody>
          <a:bodyPr/>
          <a:lstStyle/>
          <a:p>
            <a:pPr marL="0" indent="0" algn="just">
              <a:lnSpc>
                <a:spcPct val="80000"/>
              </a:lnSpc>
              <a:spcBef>
                <a:spcPct val="25000"/>
              </a:spcBef>
              <a:buClr>
                <a:srgbClr val="FFFF00"/>
              </a:buClr>
              <a:buFont typeface="Wingdings" panose="05000000000000000000" pitchFamily="2" charset="2"/>
              <a:buChar char="Ø"/>
            </a:pPr>
            <a:r>
              <a:rPr lang="tr-TR" altLang="tr-TR" sz="2400"/>
              <a:t>Basınçlı havayı temizlik için kullanmayın!</a:t>
            </a:r>
            <a:endParaRPr lang="en-US" altLang="tr-TR" sz="2400"/>
          </a:p>
        </p:txBody>
      </p:sp>
      <p:pic>
        <p:nvPicPr>
          <p:cNvPr id="22533" name="Picture 7" descr="Slide4">
            <a:extLst>
              <a:ext uri="{FF2B5EF4-FFF2-40B4-BE49-F238E27FC236}">
                <a16:creationId xmlns:a16="http://schemas.microsoft.com/office/drawing/2014/main" id="{5DB266A5-98CC-4EA3-B0B2-DF3AF5727451}"/>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285750" y="1285875"/>
            <a:ext cx="3044825" cy="4800600"/>
          </a:xfr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animEffect transition="in" filter="blinds(horizontal)">
                                      <p:cBhvr>
                                        <p:cTn id="7" dur="500"/>
                                        <p:tgtEl>
                                          <p:spTgt spid="593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139D9610-E0C3-4F00-96FD-D22E133FF67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82B815-E06D-4362-BD0E-71BF9D818A25}" type="slidenum">
              <a:rPr lang="en-US" altLang="tr-TR" sz="1400">
                <a:solidFill>
                  <a:schemeClr val="bg1"/>
                </a:solidFill>
              </a:rPr>
              <a:pPr eaLnBrk="1" hangingPunct="1"/>
              <a:t>18</a:t>
            </a:fld>
            <a:endParaRPr lang="en-US" altLang="tr-TR" sz="1400">
              <a:solidFill>
                <a:schemeClr val="bg1"/>
              </a:solidFill>
            </a:endParaRPr>
          </a:p>
        </p:txBody>
      </p:sp>
      <p:sp>
        <p:nvSpPr>
          <p:cNvPr id="23555" name="Rectangle 2">
            <a:extLst>
              <a:ext uri="{FF2B5EF4-FFF2-40B4-BE49-F238E27FC236}">
                <a16:creationId xmlns:a16="http://schemas.microsoft.com/office/drawing/2014/main" id="{A65D38D7-66F7-45DA-A1FD-2034E31380A1}"/>
              </a:ext>
            </a:extLst>
          </p:cNvPr>
          <p:cNvSpPr>
            <a:spLocks noGrp="1" noChangeArrowheads="1"/>
          </p:cNvSpPr>
          <p:nvPr>
            <p:ph type="title"/>
          </p:nvPr>
        </p:nvSpPr>
        <p:spPr/>
        <p:txBody>
          <a:bodyPr/>
          <a:lstStyle/>
          <a:p>
            <a:pPr eaLnBrk="1" hangingPunct="1"/>
            <a:r>
              <a:rPr lang="tr-TR" altLang="tr-TR" sz="4200">
                <a:solidFill>
                  <a:srgbClr val="FFFF00"/>
                </a:solidFill>
              </a:rPr>
              <a:t>Krikolar</a:t>
            </a:r>
            <a:endParaRPr lang="en-US" altLang="tr-TR" sz="4200">
              <a:solidFill>
                <a:srgbClr val="FFFF00"/>
              </a:solidFill>
            </a:endParaRPr>
          </a:p>
        </p:txBody>
      </p:sp>
      <p:sp>
        <p:nvSpPr>
          <p:cNvPr id="76803" name="Rectangle 3">
            <a:extLst>
              <a:ext uri="{FF2B5EF4-FFF2-40B4-BE49-F238E27FC236}">
                <a16:creationId xmlns:a16="http://schemas.microsoft.com/office/drawing/2014/main" id="{334BB0CE-AF3D-44C4-9BED-4F95E2DEDE12}"/>
              </a:ext>
            </a:extLst>
          </p:cNvPr>
          <p:cNvSpPr>
            <a:spLocks noGrp="1" noChangeArrowheads="1"/>
          </p:cNvSpPr>
          <p:nvPr>
            <p:ph type="body" sz="half" idx="1"/>
          </p:nvPr>
        </p:nvSpPr>
        <p:spPr>
          <a:xfrm>
            <a:off x="2214563" y="2143125"/>
            <a:ext cx="5486400" cy="3214688"/>
          </a:xfrm>
        </p:spPr>
        <p:txBody>
          <a:bodyPr/>
          <a:lstStyle/>
          <a:p>
            <a:pPr marL="0" indent="0" algn="just" eaLnBrk="1" hangingPunct="1">
              <a:lnSpc>
                <a:spcPct val="80000"/>
              </a:lnSpc>
              <a:spcBef>
                <a:spcPct val="25000"/>
              </a:spcBef>
              <a:buClr>
                <a:srgbClr val="FFFF00"/>
              </a:buClr>
              <a:buFontTx/>
              <a:buNone/>
            </a:pPr>
            <a:r>
              <a:rPr lang="tr-TR" altLang="tr-TR" sz="2400"/>
              <a:t>    Krikoyu kurmadan önce</a:t>
            </a:r>
            <a:r>
              <a:rPr lang="en-US" altLang="tr-TR" sz="2400"/>
              <a:t>:</a:t>
            </a:r>
            <a:endParaRPr lang="tr-TR" altLang="tr-TR" sz="2400"/>
          </a:p>
          <a:p>
            <a:pPr marL="0" indent="0" algn="just" eaLnBrk="1" hangingPunct="1">
              <a:lnSpc>
                <a:spcPct val="80000"/>
              </a:lnSpc>
              <a:spcBef>
                <a:spcPct val="25000"/>
              </a:spcBef>
              <a:buClr>
                <a:srgbClr val="FFFF00"/>
              </a:buClr>
              <a:buFontTx/>
              <a:buNone/>
            </a:pPr>
            <a:endParaRPr lang="en-US" altLang="tr-TR" sz="2400"/>
          </a:p>
          <a:p>
            <a:pPr marL="0" indent="0" algn="just" eaLnBrk="1" hangingPunct="1">
              <a:lnSpc>
                <a:spcPct val="80000"/>
              </a:lnSpc>
              <a:spcBef>
                <a:spcPct val="25000"/>
              </a:spcBef>
              <a:buClr>
                <a:srgbClr val="FFFF00"/>
              </a:buClr>
              <a:buFont typeface="Wingdings" panose="05000000000000000000" pitchFamily="2" charset="2"/>
              <a:buChar char="Ø"/>
            </a:pPr>
            <a:r>
              <a:rPr lang="en-US" altLang="tr-TR" sz="2400"/>
              <a:t> </a:t>
            </a:r>
            <a:r>
              <a:rPr lang="tr-TR" altLang="tr-TR" sz="2400"/>
              <a:t>Tabanı sağlam ve düz zeminde mi?</a:t>
            </a:r>
            <a:endParaRPr lang="en-US" altLang="tr-TR" sz="2400"/>
          </a:p>
          <a:p>
            <a:pPr marL="0" indent="0" algn="just" eaLnBrk="1" hangingPunct="1">
              <a:lnSpc>
                <a:spcPct val="80000"/>
              </a:lnSpc>
              <a:spcBef>
                <a:spcPct val="25000"/>
              </a:spcBef>
              <a:buClr>
                <a:srgbClr val="FFFF00"/>
              </a:buClr>
              <a:buFont typeface="Wingdings" panose="05000000000000000000" pitchFamily="2" charset="2"/>
              <a:buChar char="Ø"/>
            </a:pPr>
            <a:r>
              <a:rPr lang="en-US" altLang="tr-TR" sz="2400"/>
              <a:t> </a:t>
            </a:r>
            <a:r>
              <a:rPr lang="tr-TR" altLang="tr-TR" sz="2400"/>
              <a:t>Merkezlenmiş mi?</a:t>
            </a:r>
          </a:p>
          <a:p>
            <a:pPr marL="0" indent="0" algn="just" eaLnBrk="1" hangingPunct="1">
              <a:lnSpc>
                <a:spcPct val="80000"/>
              </a:lnSpc>
              <a:spcBef>
                <a:spcPct val="25000"/>
              </a:spcBef>
              <a:buClr>
                <a:srgbClr val="FFFF00"/>
              </a:buClr>
              <a:buFont typeface="Wingdings" panose="05000000000000000000" pitchFamily="2" charset="2"/>
              <a:buChar char="Ø"/>
            </a:pPr>
            <a:r>
              <a:rPr lang="en-US" altLang="tr-TR" sz="2400"/>
              <a:t> </a:t>
            </a:r>
            <a:r>
              <a:rPr lang="tr-TR" altLang="tr-TR" sz="2400"/>
              <a:t>Krikonun kafası düzgün yüzeyde mi?</a:t>
            </a:r>
            <a:r>
              <a:rPr lang="en-US" altLang="tr-TR" sz="2400"/>
              <a:t> </a:t>
            </a:r>
            <a:endParaRPr lang="tr-TR" altLang="tr-TR" sz="2400"/>
          </a:p>
          <a:p>
            <a:pPr marL="0" indent="0" algn="just" eaLnBrk="1" hangingPunct="1">
              <a:lnSpc>
                <a:spcPct val="80000"/>
              </a:lnSpc>
              <a:spcBef>
                <a:spcPct val="25000"/>
              </a:spcBef>
              <a:buClr>
                <a:srgbClr val="FFFF00"/>
              </a:buClr>
              <a:buFont typeface="Wingdings" panose="05000000000000000000" pitchFamily="2" charset="2"/>
              <a:buChar char="Ø"/>
            </a:pPr>
            <a:r>
              <a:rPr lang="en-US" altLang="tr-TR" sz="2400"/>
              <a:t> </a:t>
            </a:r>
            <a:r>
              <a:rPr lang="tr-TR" altLang="tr-TR" sz="2400"/>
              <a:t>Kaldırma yükü dengeli verilmiş mi?</a:t>
            </a:r>
            <a:endParaRPr lang="en-US" altLang="tr-TR" sz="2400"/>
          </a:p>
          <a:p>
            <a:pPr marL="0" indent="0" algn="just" eaLnBrk="1" hangingPunct="1">
              <a:lnSpc>
                <a:spcPct val="80000"/>
              </a:lnSpc>
              <a:spcBef>
                <a:spcPct val="25000"/>
              </a:spcBef>
              <a:buClr>
                <a:srgbClr val="FFFF00"/>
              </a:buClr>
              <a:buFontTx/>
              <a:buNone/>
            </a:pPr>
            <a:r>
              <a:rPr lang="tr-TR" altLang="tr-TR" sz="2400"/>
              <a:t>Kontrol edin, muntazam olarak yağlayın ve muayene edin.</a:t>
            </a:r>
            <a:endParaRPr lang="en-US" altLang="tr-TR" sz="2400"/>
          </a:p>
        </p:txBody>
      </p:sp>
      <p:pic>
        <p:nvPicPr>
          <p:cNvPr id="23557" name="Picture 8" descr="mechscrewjack">
            <a:extLst>
              <a:ext uri="{FF2B5EF4-FFF2-40B4-BE49-F238E27FC236}">
                <a16:creationId xmlns:a16="http://schemas.microsoft.com/office/drawing/2014/main" id="{B3F0D1A2-064E-4C77-AA27-236ED1BA2459}"/>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428625" y="1357313"/>
            <a:ext cx="1841500" cy="4800600"/>
          </a:xfr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 calcmode="lin" valueType="num">
                                      <p:cBhvr additive="base">
                                        <p:cTn id="19"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03">
                                            <p:txEl>
                                              <p:pRg st="4" end="4"/>
                                            </p:txEl>
                                          </p:spTgt>
                                        </p:tgtEl>
                                        <p:attrNameLst>
                                          <p:attrName>style.visibility</p:attrName>
                                        </p:attrNameLst>
                                      </p:cBhvr>
                                      <p:to>
                                        <p:strVal val="visible"/>
                                      </p:to>
                                    </p:set>
                                    <p:anim calcmode="lin" valueType="num">
                                      <p:cBhvr additive="base">
                                        <p:cTn id="25"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03">
                                            <p:txEl>
                                              <p:pRg st="5" end="5"/>
                                            </p:txEl>
                                          </p:spTgt>
                                        </p:tgtEl>
                                        <p:attrNameLst>
                                          <p:attrName>style.visibility</p:attrName>
                                        </p:attrNameLst>
                                      </p:cBhvr>
                                      <p:to>
                                        <p:strVal val="visible"/>
                                      </p:to>
                                    </p:set>
                                    <p:anim calcmode="lin" valueType="num">
                                      <p:cBhvr additive="base">
                                        <p:cTn id="31"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68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6803">
                                            <p:txEl>
                                              <p:pRg st="6" end="6"/>
                                            </p:txEl>
                                          </p:spTgt>
                                        </p:tgtEl>
                                        <p:attrNameLst>
                                          <p:attrName>style.visibility</p:attrName>
                                        </p:attrNameLst>
                                      </p:cBhvr>
                                      <p:to>
                                        <p:strVal val="visible"/>
                                      </p:to>
                                    </p:set>
                                    <p:anim calcmode="lin" valueType="num">
                                      <p:cBhvr additive="base">
                                        <p:cTn id="37" dur="5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68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514F963F-0935-4BF0-B910-F293B6F7E2E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70589F3-4128-495A-9471-26A32194626E}" type="slidenum">
              <a:rPr lang="en-US" altLang="tr-TR" sz="1400">
                <a:solidFill>
                  <a:schemeClr val="bg1"/>
                </a:solidFill>
              </a:rPr>
              <a:pPr eaLnBrk="1" hangingPunct="1"/>
              <a:t>19</a:t>
            </a:fld>
            <a:endParaRPr lang="en-US" altLang="tr-TR" sz="1400">
              <a:solidFill>
                <a:schemeClr val="bg1"/>
              </a:solidFill>
            </a:endParaRPr>
          </a:p>
        </p:txBody>
      </p:sp>
      <p:sp>
        <p:nvSpPr>
          <p:cNvPr id="24579" name="Rectangle 2">
            <a:extLst>
              <a:ext uri="{FF2B5EF4-FFF2-40B4-BE49-F238E27FC236}">
                <a16:creationId xmlns:a16="http://schemas.microsoft.com/office/drawing/2014/main" id="{B83BE304-3875-4AFA-836C-D0369744022B}"/>
              </a:ext>
            </a:extLst>
          </p:cNvPr>
          <p:cNvSpPr>
            <a:spLocks noGrp="1" noChangeArrowheads="1"/>
          </p:cNvSpPr>
          <p:nvPr>
            <p:ph type="title"/>
          </p:nvPr>
        </p:nvSpPr>
        <p:spPr/>
        <p:txBody>
          <a:bodyPr/>
          <a:lstStyle/>
          <a:p>
            <a:pPr eaLnBrk="1" hangingPunct="1"/>
            <a:r>
              <a:rPr lang="tr-TR" altLang="tr-TR"/>
              <a:t>Krikolar - Kapasite</a:t>
            </a:r>
            <a:endParaRPr lang="en-US" altLang="tr-TR"/>
          </a:p>
        </p:txBody>
      </p:sp>
      <p:sp>
        <p:nvSpPr>
          <p:cNvPr id="24580" name="Rectangle 4">
            <a:extLst>
              <a:ext uri="{FF2B5EF4-FFF2-40B4-BE49-F238E27FC236}">
                <a16:creationId xmlns:a16="http://schemas.microsoft.com/office/drawing/2014/main" id="{2F151466-CB62-48CB-AB7D-7B52F45917AC}"/>
              </a:ext>
            </a:extLst>
          </p:cNvPr>
          <p:cNvSpPr>
            <a:spLocks noGrp="1" noChangeArrowheads="1"/>
          </p:cNvSpPr>
          <p:nvPr>
            <p:ph type="body" sz="half" idx="2"/>
          </p:nvPr>
        </p:nvSpPr>
        <p:spPr>
          <a:xfrm>
            <a:off x="3286125" y="1643063"/>
            <a:ext cx="3810000" cy="2324100"/>
          </a:xfrm>
        </p:spPr>
        <p:txBody>
          <a:bodyPr/>
          <a:lstStyle/>
          <a:p>
            <a:pPr marL="0" indent="0" algn="just">
              <a:lnSpc>
                <a:spcPct val="80000"/>
              </a:lnSpc>
              <a:spcBef>
                <a:spcPct val="25000"/>
              </a:spcBef>
              <a:buClr>
                <a:srgbClr val="FFFF00"/>
              </a:buClr>
              <a:buFont typeface="Wingdings" panose="05000000000000000000" pitchFamily="2" charset="2"/>
              <a:buChar char="Ø"/>
            </a:pPr>
            <a:r>
              <a:rPr lang="tr-TR" altLang="tr-TR" sz="2400"/>
              <a:t>Üretici tarafından tavsiye edilen kapasite kriko üzerine yazılmalı ve aşılmamalıdır.</a:t>
            </a:r>
            <a:endParaRPr lang="en-US" altLang="tr-TR" sz="2400"/>
          </a:p>
          <a:p>
            <a:pPr marL="0" indent="0" algn="just">
              <a:lnSpc>
                <a:spcPct val="80000"/>
              </a:lnSpc>
              <a:spcBef>
                <a:spcPct val="25000"/>
              </a:spcBef>
              <a:buClr>
                <a:srgbClr val="FFFF00"/>
              </a:buClr>
              <a:buFont typeface="Wingdings" panose="05000000000000000000" pitchFamily="2" charset="2"/>
              <a:buNone/>
            </a:pPr>
            <a:endParaRPr lang="en-US" altLang="tr-TR" sz="2400"/>
          </a:p>
          <a:p>
            <a:pPr marL="0" indent="0" algn="just">
              <a:lnSpc>
                <a:spcPct val="80000"/>
              </a:lnSpc>
              <a:spcBef>
                <a:spcPct val="25000"/>
              </a:spcBef>
              <a:buClr>
                <a:srgbClr val="FFFF00"/>
              </a:buClr>
              <a:buFont typeface="Wingdings" panose="05000000000000000000" pitchFamily="2" charset="2"/>
              <a:buChar char="Ø"/>
            </a:pPr>
            <a:r>
              <a:rPr lang="tr-TR" altLang="tr-TR" sz="2400"/>
              <a:t>Tüm krikolarda bitiş işareti olmalı ve geçilmemelidir.</a:t>
            </a:r>
            <a:endParaRPr lang="en-US" altLang="tr-TR" sz="2400"/>
          </a:p>
        </p:txBody>
      </p:sp>
      <p:sp>
        <p:nvSpPr>
          <p:cNvPr id="24581" name="Line 8">
            <a:extLst>
              <a:ext uri="{FF2B5EF4-FFF2-40B4-BE49-F238E27FC236}">
                <a16:creationId xmlns:a16="http://schemas.microsoft.com/office/drawing/2014/main" id="{28D7A3AC-FE56-4458-9987-DF5E04B104BD}"/>
              </a:ext>
            </a:extLst>
          </p:cNvPr>
          <p:cNvSpPr>
            <a:spLocks noChangeShapeType="1"/>
          </p:cNvSpPr>
          <p:nvPr/>
        </p:nvSpPr>
        <p:spPr bwMode="auto">
          <a:xfrm flipH="1">
            <a:off x="1785938" y="3214688"/>
            <a:ext cx="1428750" cy="1109662"/>
          </a:xfrm>
          <a:prstGeom prst="line">
            <a:avLst/>
          </a:prstGeom>
          <a:noFill/>
          <a:ln w="7620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tr-TR"/>
          </a:p>
        </p:txBody>
      </p:sp>
      <p:pic>
        <p:nvPicPr>
          <p:cNvPr id="24582" name="Picture 9" descr="mechscrewjack">
            <a:extLst>
              <a:ext uri="{FF2B5EF4-FFF2-40B4-BE49-F238E27FC236}">
                <a16:creationId xmlns:a16="http://schemas.microsoft.com/office/drawing/2014/main" id="{11705B1D-0F24-4089-89CD-162D195300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625" y="1500188"/>
            <a:ext cx="16351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B48EB5AB-D2C7-4B34-A417-C7E1D9F304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5D08C8-3789-4EB6-9A0B-DA22D83EC756}" type="slidenum">
              <a:rPr lang="en-US" altLang="tr-TR" sz="1400">
                <a:solidFill>
                  <a:schemeClr val="bg1"/>
                </a:solidFill>
              </a:rPr>
              <a:pPr eaLnBrk="1" hangingPunct="1"/>
              <a:t>2</a:t>
            </a:fld>
            <a:endParaRPr lang="en-US" altLang="tr-TR" sz="1400">
              <a:solidFill>
                <a:schemeClr val="bg1"/>
              </a:solidFill>
            </a:endParaRPr>
          </a:p>
        </p:txBody>
      </p:sp>
      <p:sp>
        <p:nvSpPr>
          <p:cNvPr id="8195" name="Rectangle 2">
            <a:extLst>
              <a:ext uri="{FF2B5EF4-FFF2-40B4-BE49-F238E27FC236}">
                <a16:creationId xmlns:a16="http://schemas.microsoft.com/office/drawing/2014/main" id="{86A55004-BD56-45C9-B606-54EEC8B51296}"/>
              </a:ext>
            </a:extLst>
          </p:cNvPr>
          <p:cNvSpPr>
            <a:spLocks noGrp="1" noChangeArrowheads="1"/>
          </p:cNvSpPr>
          <p:nvPr>
            <p:ph type="title"/>
          </p:nvPr>
        </p:nvSpPr>
        <p:spPr/>
        <p:txBody>
          <a:bodyPr/>
          <a:lstStyle/>
          <a:p>
            <a:pPr eaLnBrk="1" hangingPunct="1"/>
            <a:r>
              <a:rPr lang="tr-TR" altLang="tr-TR">
                <a:solidFill>
                  <a:srgbClr val="FFFF00"/>
                </a:solidFill>
              </a:rPr>
              <a:t>Tehlikeler</a:t>
            </a:r>
            <a:endParaRPr lang="en-US" altLang="tr-TR">
              <a:solidFill>
                <a:srgbClr val="FFFF00"/>
              </a:solidFill>
            </a:endParaRPr>
          </a:p>
        </p:txBody>
      </p:sp>
      <p:sp>
        <p:nvSpPr>
          <p:cNvPr id="7171" name="Rectangle 3">
            <a:extLst>
              <a:ext uri="{FF2B5EF4-FFF2-40B4-BE49-F238E27FC236}">
                <a16:creationId xmlns:a16="http://schemas.microsoft.com/office/drawing/2014/main" id="{025256E2-B3D3-4409-B756-09CE3A64AEF6}"/>
              </a:ext>
            </a:extLst>
          </p:cNvPr>
          <p:cNvSpPr>
            <a:spLocks noGrp="1" noChangeArrowheads="1"/>
          </p:cNvSpPr>
          <p:nvPr>
            <p:ph type="body" sz="half" idx="1"/>
          </p:nvPr>
        </p:nvSpPr>
        <p:spPr>
          <a:xfrm>
            <a:off x="4000500" y="1571625"/>
            <a:ext cx="4876800" cy="4419600"/>
          </a:xfrm>
        </p:spPr>
        <p:txBody>
          <a:bodyPr/>
          <a:lstStyle/>
          <a:p>
            <a:pPr marL="0" indent="0" algn="just" eaLnBrk="1" hangingPunct="1">
              <a:lnSpc>
                <a:spcPct val="90000"/>
              </a:lnSpc>
              <a:spcBef>
                <a:spcPct val="30000"/>
              </a:spcBef>
              <a:buFontTx/>
              <a:buNone/>
            </a:pPr>
            <a:r>
              <a:rPr lang="tr-TR" altLang="tr-TR" sz="2400"/>
              <a:t>El Aletlerini kullanan işçiler aşağıdaki tehlikelere maruz kalırlar</a:t>
            </a:r>
            <a:r>
              <a:rPr lang="en-US" altLang="tr-TR" sz="2400"/>
              <a:t>: </a:t>
            </a:r>
          </a:p>
          <a:p>
            <a:pPr marL="0" indent="0" algn="just" eaLnBrk="1" hangingPunct="1">
              <a:lnSpc>
                <a:spcPct val="90000"/>
              </a:lnSpc>
              <a:spcBef>
                <a:spcPct val="30000"/>
              </a:spcBef>
              <a:buClr>
                <a:srgbClr val="FFFF00"/>
              </a:buClr>
              <a:buFont typeface="Wingdings" panose="05000000000000000000" pitchFamily="2" charset="2"/>
              <a:buChar char="Ø"/>
            </a:pPr>
            <a:r>
              <a:rPr lang="en-US" altLang="tr-TR" sz="2400"/>
              <a:t> </a:t>
            </a:r>
            <a:r>
              <a:rPr lang="tr-TR" altLang="tr-TR" sz="2400"/>
              <a:t>düşen, fırlayan, uçan, aşındırıcı ve sıçrayan cisimler</a:t>
            </a:r>
            <a:endParaRPr lang="en-US" altLang="tr-TR" sz="2400"/>
          </a:p>
          <a:p>
            <a:pPr marL="0" indent="0" algn="just" eaLnBrk="1" hangingPunct="1">
              <a:lnSpc>
                <a:spcPct val="90000"/>
              </a:lnSpc>
              <a:spcBef>
                <a:spcPct val="30000"/>
              </a:spcBef>
              <a:buClr>
                <a:srgbClr val="FFFF00"/>
              </a:buClr>
              <a:buFont typeface="Wingdings" panose="05000000000000000000" pitchFamily="2" charset="2"/>
              <a:buChar char="Ø"/>
            </a:pPr>
            <a:r>
              <a:rPr lang="en-US" altLang="tr-TR" sz="2400"/>
              <a:t> </a:t>
            </a:r>
            <a:r>
              <a:rPr lang="tr-TR" altLang="tr-TR" sz="2400"/>
              <a:t>tehlikeli tozlar, dumanlar, sisler, buhar ve gazlar</a:t>
            </a:r>
            <a:endParaRPr lang="en-US" altLang="tr-TR" sz="2400"/>
          </a:p>
          <a:p>
            <a:pPr marL="0" indent="0" eaLnBrk="1" hangingPunct="1">
              <a:lnSpc>
                <a:spcPct val="90000"/>
              </a:lnSpc>
              <a:spcBef>
                <a:spcPct val="30000"/>
              </a:spcBef>
              <a:buClr>
                <a:srgbClr val="FFFF00"/>
              </a:buClr>
              <a:buFont typeface="Wingdings" panose="05000000000000000000" pitchFamily="2" charset="2"/>
              <a:buChar char="Ø"/>
            </a:pPr>
            <a:r>
              <a:rPr lang="en-US" altLang="tr-TR" sz="2400"/>
              <a:t> </a:t>
            </a:r>
            <a:r>
              <a:rPr lang="tr-TR" altLang="tr-TR" sz="2400"/>
              <a:t>yırtılmış veya zarar görmüş kablolar, tehlikeli bağlantılar ve uygun olmayan topraklama</a:t>
            </a:r>
            <a:endParaRPr lang="en-US" altLang="tr-TR" sz="2400"/>
          </a:p>
        </p:txBody>
      </p:sp>
      <p:pic>
        <p:nvPicPr>
          <p:cNvPr id="8197" name="Picture 6" descr="otm_v_3fig04">
            <a:extLst>
              <a:ext uri="{FF2B5EF4-FFF2-40B4-BE49-F238E27FC236}">
                <a16:creationId xmlns:a16="http://schemas.microsoft.com/office/drawing/2014/main" id="{8A28A364-3EB3-4A7D-833B-48C30A0A531A}"/>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214313" y="1857375"/>
            <a:ext cx="3429000" cy="3408363"/>
          </a:xfr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E92F41E9-1F63-4D80-AF94-687ECBCE6D22}"/>
              </a:ext>
            </a:extLst>
          </p:cNvPr>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fld id="{CE1CA7B2-8029-4C49-9F64-3C6246BFCF36}" type="slidenum">
              <a:rPr lang="en-US" altLang="tr-TR" sz="1400">
                <a:solidFill>
                  <a:schemeClr val="bg1"/>
                </a:solidFill>
              </a:rPr>
              <a:pPr algn="l" eaLnBrk="1" hangingPunct="1"/>
              <a:t>20</a:t>
            </a:fld>
            <a:endParaRPr lang="en-US" altLang="tr-TR" sz="1400">
              <a:solidFill>
                <a:schemeClr val="bg1"/>
              </a:solidFill>
            </a:endParaRPr>
          </a:p>
        </p:txBody>
      </p:sp>
      <p:pic>
        <p:nvPicPr>
          <p:cNvPr id="25603" name="Picture 2" descr="SPC%20439%20showing%20cribbing">
            <a:extLst>
              <a:ext uri="{FF2B5EF4-FFF2-40B4-BE49-F238E27FC236}">
                <a16:creationId xmlns:a16="http://schemas.microsoft.com/office/drawing/2014/main" id="{96900776-5D17-45EB-ABCC-D45DFEA5A4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1143000"/>
            <a:ext cx="365601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3">
            <a:extLst>
              <a:ext uri="{FF2B5EF4-FFF2-40B4-BE49-F238E27FC236}">
                <a16:creationId xmlns:a16="http://schemas.microsoft.com/office/drawing/2014/main" id="{3A95B9C4-5647-43A4-832D-F8B12C8FC5CA}"/>
              </a:ext>
            </a:extLst>
          </p:cNvPr>
          <p:cNvSpPr txBox="1">
            <a:spLocks noChangeArrowheads="1"/>
          </p:cNvSpPr>
          <p:nvPr/>
        </p:nvSpPr>
        <p:spPr bwMode="auto">
          <a:xfrm>
            <a:off x="4286250" y="1071563"/>
            <a:ext cx="43434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95000"/>
              </a:lnSpc>
            </a:pPr>
            <a:r>
              <a:rPr lang="tr-TR" altLang="tr-TR">
                <a:solidFill>
                  <a:srgbClr val="FFFF00"/>
                </a:solidFill>
              </a:rPr>
              <a:t>Kaldırılan yükü vakit geçirmeden takozlayın! Zemin düzgün değil ise krikonun tabanına, kayma tehlikesi varsa başlığın üzerine takoz yerleştirin</a:t>
            </a:r>
            <a:r>
              <a:rPr lang="en-US" altLang="tr-TR">
                <a:solidFill>
                  <a:srgbClr val="FFFF00"/>
                </a:solidFill>
              </a:rPr>
              <a:t>.</a:t>
            </a:r>
          </a:p>
        </p:txBody>
      </p:sp>
      <p:sp>
        <p:nvSpPr>
          <p:cNvPr id="25605" name="Rectangle 9">
            <a:extLst>
              <a:ext uri="{FF2B5EF4-FFF2-40B4-BE49-F238E27FC236}">
                <a16:creationId xmlns:a16="http://schemas.microsoft.com/office/drawing/2014/main" id="{7ED5C5E9-6D77-4027-9CF8-595D3B5A7CF8}"/>
              </a:ext>
            </a:extLst>
          </p:cNvPr>
          <p:cNvSpPr>
            <a:spLocks noGrp="1" noChangeArrowheads="1"/>
          </p:cNvSpPr>
          <p:nvPr>
            <p:ph type="title"/>
          </p:nvPr>
        </p:nvSpPr>
        <p:spPr>
          <a:xfrm>
            <a:off x="0" y="0"/>
            <a:ext cx="9144000" cy="838200"/>
          </a:xfrm>
        </p:spPr>
        <p:txBody>
          <a:bodyPr/>
          <a:lstStyle/>
          <a:p>
            <a:pPr eaLnBrk="1" hangingPunct="1"/>
            <a:r>
              <a:rPr lang="tr-TR" altLang="tr-TR">
                <a:solidFill>
                  <a:srgbClr val="FFFF00"/>
                </a:solidFill>
              </a:rPr>
              <a:t>Krikolar</a:t>
            </a:r>
            <a:r>
              <a:rPr lang="en-US" altLang="tr-TR">
                <a:solidFill>
                  <a:srgbClr val="FFFF00"/>
                </a:solidFill>
              </a:rPr>
              <a:t> - </a:t>
            </a:r>
            <a:r>
              <a:rPr lang="tr-TR" altLang="tr-TR">
                <a:solidFill>
                  <a:srgbClr val="FFFF00"/>
                </a:solidFill>
              </a:rPr>
              <a:t>Takozlama</a:t>
            </a:r>
            <a:endParaRPr lang="en-US" altLang="tr-TR">
              <a:solidFill>
                <a:srgbClr val="FFFF00"/>
              </a:solidFill>
            </a:endParaRPr>
          </a:p>
        </p:txBody>
      </p:sp>
      <p:sp>
        <p:nvSpPr>
          <p:cNvPr id="25606" name="Rectangle 10">
            <a:extLst>
              <a:ext uri="{FF2B5EF4-FFF2-40B4-BE49-F238E27FC236}">
                <a16:creationId xmlns:a16="http://schemas.microsoft.com/office/drawing/2014/main" id="{0380CADA-1B71-4CB3-B379-44BA512EF8E8}"/>
              </a:ext>
            </a:extLst>
          </p:cNvPr>
          <p:cNvSpPr>
            <a:spLocks noChangeArrowheads="1"/>
          </p:cNvSpPr>
          <p:nvPr/>
        </p:nvSpPr>
        <p:spPr bwMode="auto">
          <a:xfrm>
            <a:off x="4786313" y="3357563"/>
            <a:ext cx="3886200" cy="157003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Kriko düzgün yere yerleştirilmiş ve devrilme tehlikesine karşı takozlanmış olmalıdır!</a:t>
            </a:r>
            <a:endParaRPr lang="en-US" altLang="tr-TR"/>
          </a:p>
        </p:txBody>
      </p:sp>
      <p:sp>
        <p:nvSpPr>
          <p:cNvPr id="25607" name="Line 11">
            <a:extLst>
              <a:ext uri="{FF2B5EF4-FFF2-40B4-BE49-F238E27FC236}">
                <a16:creationId xmlns:a16="http://schemas.microsoft.com/office/drawing/2014/main" id="{A817DC6D-8687-4786-A33E-FB78A0FF03E0}"/>
              </a:ext>
            </a:extLst>
          </p:cNvPr>
          <p:cNvSpPr>
            <a:spLocks noChangeShapeType="1"/>
          </p:cNvSpPr>
          <p:nvPr/>
        </p:nvSpPr>
        <p:spPr bwMode="auto">
          <a:xfrm flipV="1">
            <a:off x="2857500" y="4143375"/>
            <a:ext cx="1928813" cy="430213"/>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tr-T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2AC3F35-7AFB-43B1-B6B2-396C46067A6F}"/>
              </a:ext>
            </a:extLst>
          </p:cNvPr>
          <p:cNvSpPr>
            <a:spLocks noGrp="1" noChangeArrowheads="1"/>
          </p:cNvSpPr>
          <p:nvPr>
            <p:ph type="title"/>
          </p:nvPr>
        </p:nvSpPr>
        <p:spPr>
          <a:xfrm>
            <a:off x="0" y="0"/>
            <a:ext cx="9144000" cy="1219200"/>
          </a:xfrm>
        </p:spPr>
        <p:txBody>
          <a:bodyPr/>
          <a:lstStyle/>
          <a:p>
            <a:pPr eaLnBrk="1" hangingPunct="1"/>
            <a:r>
              <a:rPr lang="tr-TR" altLang="tr-TR" sz="7200" b="1">
                <a:solidFill>
                  <a:srgbClr val="FFC000"/>
                </a:solidFill>
              </a:rPr>
              <a:t>Özet</a:t>
            </a:r>
            <a:endParaRPr lang="en-US" altLang="tr-TR" sz="7200" b="1">
              <a:solidFill>
                <a:srgbClr val="FFC000"/>
              </a:solidFill>
            </a:endParaRPr>
          </a:p>
        </p:txBody>
      </p:sp>
      <p:sp>
        <p:nvSpPr>
          <p:cNvPr id="102403" name="Rectangle 3">
            <a:extLst>
              <a:ext uri="{FF2B5EF4-FFF2-40B4-BE49-F238E27FC236}">
                <a16:creationId xmlns:a16="http://schemas.microsoft.com/office/drawing/2014/main" id="{C1B11F48-48FE-4A83-8CEF-0887B777D5BD}"/>
              </a:ext>
            </a:extLst>
          </p:cNvPr>
          <p:cNvSpPr>
            <a:spLocks noGrp="1" noChangeArrowheads="1"/>
          </p:cNvSpPr>
          <p:nvPr>
            <p:ph idx="1"/>
          </p:nvPr>
        </p:nvSpPr>
        <p:spPr>
          <a:xfrm>
            <a:off x="609600" y="1600200"/>
            <a:ext cx="8153400" cy="4114800"/>
          </a:xfrm>
        </p:spPr>
        <p:txBody>
          <a:bodyPr/>
          <a:lstStyle/>
          <a:p>
            <a:pPr marL="0" indent="0" algn="just" eaLnBrk="1" hangingPunct="1">
              <a:lnSpc>
                <a:spcPct val="90000"/>
              </a:lnSpc>
              <a:spcBef>
                <a:spcPct val="30000"/>
              </a:spcBef>
              <a:buFontTx/>
              <a:buNone/>
            </a:pPr>
            <a:r>
              <a:rPr lang="tr-TR" altLang="tr-TR" sz="2800">
                <a:solidFill>
                  <a:srgbClr val="FFFF00"/>
                </a:solidFill>
              </a:rPr>
              <a:t>Tehlikeler genelde uygun olmayan alet kullanımı veya aşağıdaki koruma tekniklerinin  kullanılmamasından ortaya çıkar</a:t>
            </a:r>
            <a:r>
              <a:rPr lang="en-US" altLang="tr-TR" sz="2800">
                <a:solidFill>
                  <a:srgbClr val="FFFF00"/>
                </a:solidFill>
              </a:rPr>
              <a:t>:</a:t>
            </a:r>
          </a:p>
          <a:p>
            <a:pPr marL="0" indent="0" algn="just" eaLnBrk="1" hangingPunct="1">
              <a:lnSpc>
                <a:spcPct val="90000"/>
              </a:lnSpc>
              <a:spcBef>
                <a:spcPct val="30000"/>
              </a:spcBef>
              <a:buClr>
                <a:srgbClr val="FF0000"/>
              </a:buClr>
              <a:buFont typeface="Wingdings" panose="05000000000000000000" pitchFamily="2" charset="2"/>
              <a:buChar char="Ø"/>
            </a:pPr>
            <a:r>
              <a:rPr lang="en-US" altLang="tr-TR" sz="2800">
                <a:solidFill>
                  <a:srgbClr val="FFFF00"/>
                </a:solidFill>
              </a:rPr>
              <a:t> </a:t>
            </a:r>
            <a:r>
              <a:rPr lang="tr-TR" altLang="tr-TR" sz="2800">
                <a:solidFill>
                  <a:srgbClr val="FFFF00"/>
                </a:solidFill>
              </a:rPr>
              <a:t>Kullanmadan önce aletin kontrol edilmesi</a:t>
            </a:r>
            <a:endParaRPr lang="en-US" altLang="tr-TR" sz="2800">
              <a:solidFill>
                <a:srgbClr val="FFFF00"/>
              </a:solidFill>
            </a:endParaRPr>
          </a:p>
          <a:p>
            <a:pPr marL="0" indent="0" algn="just" eaLnBrk="1" hangingPunct="1">
              <a:lnSpc>
                <a:spcPct val="90000"/>
              </a:lnSpc>
              <a:spcBef>
                <a:spcPct val="30000"/>
              </a:spcBef>
              <a:buClr>
                <a:srgbClr val="FF0000"/>
              </a:buClr>
              <a:buFont typeface="Wingdings" panose="05000000000000000000" pitchFamily="2" charset="2"/>
              <a:buChar char="Ø"/>
            </a:pPr>
            <a:r>
              <a:rPr lang="en-US" altLang="tr-TR" sz="2800">
                <a:solidFill>
                  <a:srgbClr val="FFFF00"/>
                </a:solidFill>
              </a:rPr>
              <a:t> </a:t>
            </a:r>
            <a:r>
              <a:rPr lang="tr-TR" altLang="tr-TR" sz="2800">
                <a:solidFill>
                  <a:srgbClr val="FFFF00"/>
                </a:solidFill>
              </a:rPr>
              <a:t>KKE (kişisel koruyucu ekipman) kullanılması </a:t>
            </a:r>
          </a:p>
          <a:p>
            <a:pPr marL="0" indent="0" algn="just" eaLnBrk="1" hangingPunct="1">
              <a:lnSpc>
                <a:spcPct val="90000"/>
              </a:lnSpc>
              <a:spcBef>
                <a:spcPct val="30000"/>
              </a:spcBef>
              <a:buClr>
                <a:srgbClr val="FF0000"/>
              </a:buClr>
              <a:buFont typeface="Wingdings" panose="05000000000000000000" pitchFamily="2" charset="2"/>
              <a:buChar char="Ø"/>
            </a:pPr>
            <a:r>
              <a:rPr lang="tr-TR" altLang="tr-TR" sz="2800">
                <a:solidFill>
                  <a:srgbClr val="FFFF00"/>
                </a:solidFill>
              </a:rPr>
              <a:t> Muhafazaların kullanılması</a:t>
            </a:r>
            <a:endParaRPr lang="en-US" altLang="tr-TR" sz="2800">
              <a:solidFill>
                <a:srgbClr val="FFFF00"/>
              </a:solidFill>
            </a:endParaRPr>
          </a:p>
          <a:p>
            <a:pPr marL="0" indent="0" algn="just" eaLnBrk="1" hangingPunct="1">
              <a:lnSpc>
                <a:spcPct val="90000"/>
              </a:lnSpc>
              <a:spcBef>
                <a:spcPct val="30000"/>
              </a:spcBef>
              <a:buClr>
                <a:srgbClr val="FF0000"/>
              </a:buClr>
              <a:buFont typeface="Wingdings" panose="05000000000000000000" pitchFamily="2" charset="2"/>
              <a:buChar char="Ø"/>
            </a:pPr>
            <a:r>
              <a:rPr lang="en-US" altLang="tr-TR" sz="2800">
                <a:solidFill>
                  <a:srgbClr val="FFFF00"/>
                </a:solidFill>
              </a:rPr>
              <a:t> </a:t>
            </a:r>
            <a:r>
              <a:rPr lang="tr-TR" altLang="tr-TR" sz="2800">
                <a:solidFill>
                  <a:srgbClr val="FFFF00"/>
                </a:solidFill>
              </a:rPr>
              <a:t>Aletin uygun depolanması</a:t>
            </a:r>
            <a:endParaRPr lang="en-US" altLang="tr-TR" sz="2800">
              <a:solidFill>
                <a:srgbClr val="FFFF00"/>
              </a:solidFill>
            </a:endParaRPr>
          </a:p>
          <a:p>
            <a:pPr marL="0" indent="0" algn="just" eaLnBrk="1" hangingPunct="1">
              <a:lnSpc>
                <a:spcPct val="90000"/>
              </a:lnSpc>
              <a:spcBef>
                <a:spcPct val="30000"/>
              </a:spcBef>
              <a:buClr>
                <a:srgbClr val="FF0000"/>
              </a:buClr>
              <a:buFont typeface="Wingdings" panose="05000000000000000000" pitchFamily="2" charset="2"/>
              <a:buChar char="Ø"/>
            </a:pPr>
            <a:r>
              <a:rPr lang="en-US" altLang="tr-TR" sz="2800">
                <a:solidFill>
                  <a:srgbClr val="FFFF00"/>
                </a:solidFill>
              </a:rPr>
              <a:t> </a:t>
            </a:r>
            <a:r>
              <a:rPr lang="tr-TR" altLang="tr-TR" sz="2800">
                <a:solidFill>
                  <a:srgbClr val="FFFF00"/>
                </a:solidFill>
              </a:rPr>
              <a:t>Üretici limitlerinin aşılmaması</a:t>
            </a:r>
            <a:endParaRPr lang="en-US" altLang="tr-TR" sz="2800">
              <a:solidFill>
                <a:srgbClr val="FFFF00"/>
              </a:solidFill>
            </a:endParaRPr>
          </a:p>
          <a:p>
            <a:pPr marL="0" indent="0" algn="just" eaLnBrk="1" hangingPunct="1">
              <a:lnSpc>
                <a:spcPct val="90000"/>
              </a:lnSpc>
              <a:spcBef>
                <a:spcPct val="30000"/>
              </a:spcBef>
              <a:buClr>
                <a:srgbClr val="FFCC00"/>
              </a:buClr>
              <a:buFont typeface="Wingdings" panose="05000000000000000000" pitchFamily="2" charset="2"/>
              <a:buNone/>
            </a:pPr>
            <a:endParaRPr lang="en-US" altLang="tr-TR" sz="2800">
              <a:solidFill>
                <a:srgbClr val="FFFF00"/>
              </a:solidFill>
            </a:endParaRPr>
          </a:p>
        </p:txBody>
      </p:sp>
      <p:sp>
        <p:nvSpPr>
          <p:cNvPr id="26628" name="Slide Number Placeholder 3">
            <a:extLst>
              <a:ext uri="{FF2B5EF4-FFF2-40B4-BE49-F238E27FC236}">
                <a16:creationId xmlns:a16="http://schemas.microsoft.com/office/drawing/2014/main" id="{9CE1DCE1-FD14-47E1-880C-879F0F2D4B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00A9D5-49FF-4CBF-82BE-EE9773599BBB}" type="slidenum">
              <a:rPr lang="en-US" altLang="tr-TR" sz="1400">
                <a:solidFill>
                  <a:schemeClr val="bg1"/>
                </a:solidFill>
              </a:rPr>
              <a:pPr eaLnBrk="1" hangingPunct="1"/>
              <a:t>21</a:t>
            </a:fld>
            <a:endParaRPr lang="en-US" altLang="tr-TR" sz="140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blinds(horizontal)">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blinds(horizontal)">
                                      <p:cBhvr>
                                        <p:cTn id="12" dur="500"/>
                                        <p:tgtEl>
                                          <p:spTgt spid="102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blinds(horizontal)">
                                      <p:cBhvr>
                                        <p:cTn id="17" dur="500"/>
                                        <p:tgtEl>
                                          <p:spTgt spid="1024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blinds(horizontal)">
                                      <p:cBhvr>
                                        <p:cTn id="22" dur="500"/>
                                        <p:tgtEl>
                                          <p:spTgt spid="1024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blinds(horizontal)">
                                      <p:cBhvr>
                                        <p:cTn id="27" dur="500"/>
                                        <p:tgtEl>
                                          <p:spTgt spid="1024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03">
                                            <p:txEl>
                                              <p:pRg st="5" end="5"/>
                                            </p:txEl>
                                          </p:spTgt>
                                        </p:tgtEl>
                                        <p:attrNameLst>
                                          <p:attrName>style.visibility</p:attrName>
                                        </p:attrNameLst>
                                      </p:cBhvr>
                                      <p:to>
                                        <p:strVal val="visible"/>
                                      </p:to>
                                    </p:set>
                                    <p:animEffect transition="in" filter="blinds(horizontal)">
                                      <p:cBhvr>
                                        <p:cTn id="32" dur="500"/>
                                        <p:tgtEl>
                                          <p:spTgt spid="102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7AB5183-A006-4835-B568-A47B67BA6403}"/>
              </a:ext>
            </a:extLst>
          </p:cNvPr>
          <p:cNvSpPr>
            <a:spLocks noGrp="1" noChangeArrowheads="1"/>
          </p:cNvSpPr>
          <p:nvPr>
            <p:ph type="title"/>
          </p:nvPr>
        </p:nvSpPr>
        <p:spPr>
          <a:xfrm>
            <a:off x="857250" y="2143125"/>
            <a:ext cx="7772400" cy="1143000"/>
          </a:xfrm>
        </p:spPr>
        <p:txBody>
          <a:bodyPr/>
          <a:lstStyle/>
          <a:p>
            <a:pPr eaLnBrk="1" hangingPunct="1"/>
            <a:r>
              <a:rPr lang="tr-TR" altLang="tr-TR"/>
              <a:t>TEŞEKKÜRLER</a:t>
            </a:r>
            <a:endParaRPr lang="en-US" altLang="tr-TR"/>
          </a:p>
        </p:txBody>
      </p:sp>
    </p:spTree>
  </p:cSld>
  <p:clrMapOvr>
    <a:overrideClrMapping bg1="lt1" tx1="dk1" bg2="lt2" tx2="dk2" accent1="accent1" accent2="accent2" accent3="accent3" accent4="accent4" accent5="accent5" accent6="accent6" hlink="hlink" folHlink="folHlink"/>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886E2F51-D166-489C-B3BE-59A669EC3B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7076543-6544-41C8-B339-6B9EDEF9EC05}" type="slidenum">
              <a:rPr lang="en-US" altLang="tr-TR" sz="1400">
                <a:solidFill>
                  <a:schemeClr val="bg1"/>
                </a:solidFill>
              </a:rPr>
              <a:pPr eaLnBrk="1" hangingPunct="1"/>
              <a:t>3</a:t>
            </a:fld>
            <a:endParaRPr lang="en-US" altLang="tr-TR" sz="1400">
              <a:solidFill>
                <a:schemeClr val="bg1"/>
              </a:solidFill>
            </a:endParaRPr>
          </a:p>
        </p:txBody>
      </p:sp>
      <p:sp>
        <p:nvSpPr>
          <p:cNvPr id="9219" name="Rectangle 2">
            <a:extLst>
              <a:ext uri="{FF2B5EF4-FFF2-40B4-BE49-F238E27FC236}">
                <a16:creationId xmlns:a16="http://schemas.microsoft.com/office/drawing/2014/main" id="{5707D030-7AF6-4D73-8542-B373ECE597F4}"/>
              </a:ext>
            </a:extLst>
          </p:cNvPr>
          <p:cNvSpPr>
            <a:spLocks noGrp="1" noChangeArrowheads="1"/>
          </p:cNvSpPr>
          <p:nvPr>
            <p:ph type="title"/>
          </p:nvPr>
        </p:nvSpPr>
        <p:spPr/>
        <p:txBody>
          <a:bodyPr/>
          <a:lstStyle/>
          <a:p>
            <a:pPr eaLnBrk="1" hangingPunct="1"/>
            <a:r>
              <a:rPr lang="tr-TR" altLang="tr-TR">
                <a:solidFill>
                  <a:srgbClr val="FFFF00"/>
                </a:solidFill>
              </a:rPr>
              <a:t>Temel Güvenlik Kuralları</a:t>
            </a:r>
            <a:endParaRPr lang="en-US" altLang="tr-TR">
              <a:solidFill>
                <a:srgbClr val="FFFF00"/>
              </a:solidFill>
            </a:endParaRPr>
          </a:p>
        </p:txBody>
      </p:sp>
      <p:sp>
        <p:nvSpPr>
          <p:cNvPr id="2" name="Rectangle 3">
            <a:extLst>
              <a:ext uri="{FF2B5EF4-FFF2-40B4-BE49-F238E27FC236}">
                <a16:creationId xmlns:a16="http://schemas.microsoft.com/office/drawing/2014/main" id="{4F4CAF2E-3B2F-4D14-9307-9A013E189BA3}"/>
              </a:ext>
            </a:extLst>
          </p:cNvPr>
          <p:cNvSpPr>
            <a:spLocks noGrp="1" noChangeArrowheads="1"/>
          </p:cNvSpPr>
          <p:nvPr>
            <p:ph type="body" sz="half" idx="1"/>
          </p:nvPr>
        </p:nvSpPr>
        <p:spPr>
          <a:xfrm>
            <a:off x="3786188" y="1928813"/>
            <a:ext cx="5357812" cy="3071812"/>
          </a:xfrm>
        </p:spPr>
        <p:txBody>
          <a:bodyPr/>
          <a:lstStyle/>
          <a:p>
            <a:pPr marL="0" indent="0" algn="just" eaLnBrk="1" hangingPunct="1">
              <a:lnSpc>
                <a:spcPct val="80000"/>
              </a:lnSpc>
              <a:spcBef>
                <a:spcPct val="35000"/>
              </a:spcBef>
              <a:buClr>
                <a:srgbClr val="FFCC00"/>
              </a:buClr>
              <a:buFont typeface="Wingdings" panose="05000000000000000000" pitchFamily="2" charset="2"/>
              <a:buChar char="Ø"/>
            </a:pPr>
            <a:r>
              <a:rPr lang="en-US" altLang="tr-TR" sz="2800"/>
              <a:t> </a:t>
            </a:r>
            <a:r>
              <a:rPr lang="tr-TR" altLang="tr-TR" sz="2800"/>
              <a:t>Düzenli bakım yapın</a:t>
            </a:r>
            <a:endParaRPr lang="en-US" altLang="tr-TR" sz="2800"/>
          </a:p>
          <a:p>
            <a:pPr marL="0" indent="0" eaLnBrk="1" hangingPunct="1">
              <a:lnSpc>
                <a:spcPct val="80000"/>
              </a:lnSpc>
              <a:spcBef>
                <a:spcPct val="35000"/>
              </a:spcBef>
              <a:buClr>
                <a:srgbClr val="FFCC00"/>
              </a:buClr>
              <a:buFont typeface="Wingdings" panose="05000000000000000000" pitchFamily="2" charset="2"/>
              <a:buChar char="Ø"/>
            </a:pPr>
            <a:r>
              <a:rPr lang="en-US" altLang="tr-TR" sz="2800"/>
              <a:t> </a:t>
            </a:r>
            <a:r>
              <a:rPr lang="tr-TR" altLang="tr-TR" sz="2800"/>
              <a:t>Doğru iş için doğru alet kullanın</a:t>
            </a:r>
            <a:endParaRPr lang="en-US" altLang="tr-TR" sz="2800"/>
          </a:p>
          <a:p>
            <a:pPr marL="0" indent="0" eaLnBrk="1" hangingPunct="1">
              <a:lnSpc>
                <a:spcPct val="80000"/>
              </a:lnSpc>
              <a:spcBef>
                <a:spcPct val="35000"/>
              </a:spcBef>
              <a:buClr>
                <a:srgbClr val="FFCC00"/>
              </a:buClr>
              <a:buFont typeface="Wingdings" panose="05000000000000000000" pitchFamily="2" charset="2"/>
              <a:buChar char="Ø"/>
            </a:pPr>
            <a:r>
              <a:rPr lang="en-US" altLang="tr-TR" sz="2800"/>
              <a:t> </a:t>
            </a:r>
            <a:r>
              <a:rPr lang="tr-TR" altLang="tr-TR" sz="2800"/>
              <a:t>Üretici talimatlarına uyun</a:t>
            </a:r>
            <a:endParaRPr lang="en-US" altLang="tr-TR" sz="2800"/>
          </a:p>
          <a:p>
            <a:pPr marL="0" indent="0" eaLnBrk="1" hangingPunct="1">
              <a:lnSpc>
                <a:spcPct val="80000"/>
              </a:lnSpc>
              <a:spcBef>
                <a:spcPct val="35000"/>
              </a:spcBef>
              <a:buClr>
                <a:srgbClr val="FFCC00"/>
              </a:buClr>
              <a:buFont typeface="Wingdings" panose="05000000000000000000" pitchFamily="2" charset="2"/>
              <a:buChar char="Ø"/>
            </a:pPr>
            <a:r>
              <a:rPr lang="en-US" altLang="tr-TR" sz="2800"/>
              <a:t> </a:t>
            </a:r>
            <a:r>
              <a:rPr lang="tr-TR" altLang="tr-TR" sz="2800"/>
              <a:t>Doğru kişisel koruyucu malzeme kullanın</a:t>
            </a:r>
          </a:p>
          <a:p>
            <a:pPr marL="0" indent="0" eaLnBrk="1" hangingPunct="1">
              <a:lnSpc>
                <a:spcPct val="80000"/>
              </a:lnSpc>
              <a:spcBef>
                <a:spcPct val="35000"/>
              </a:spcBef>
              <a:buClr>
                <a:srgbClr val="FFCC00"/>
              </a:buClr>
              <a:buFont typeface="Wingdings" panose="05000000000000000000" pitchFamily="2" charset="2"/>
              <a:buChar char="Ø"/>
            </a:pPr>
            <a:r>
              <a:rPr lang="en-US" altLang="tr-TR" sz="2800"/>
              <a:t> </a:t>
            </a:r>
            <a:r>
              <a:rPr lang="tr-TR" altLang="tr-TR" sz="2800"/>
              <a:t>Muhafazaları kullanın</a:t>
            </a:r>
            <a:endParaRPr lang="en-US" altLang="tr-TR" sz="2800"/>
          </a:p>
        </p:txBody>
      </p:sp>
      <p:pic>
        <p:nvPicPr>
          <p:cNvPr id="9221" name="Picture 5" descr="Slide18">
            <a:extLst>
              <a:ext uri="{FF2B5EF4-FFF2-40B4-BE49-F238E27FC236}">
                <a16:creationId xmlns:a16="http://schemas.microsoft.com/office/drawing/2014/main" id="{40279D0A-84BC-4464-BEEA-F12DD4B48F8B}"/>
              </a:ext>
            </a:extLst>
          </p:cNvPr>
          <p:cNvPicPr>
            <a:picLocks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357188" y="2143125"/>
            <a:ext cx="3214687" cy="2914650"/>
          </a:xfr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33C37CB9-A756-408B-B028-43CB4554933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7115CED-EB53-40AA-907F-118FC8E2CA6C}" type="slidenum">
              <a:rPr lang="en-US" altLang="tr-TR" sz="1400">
                <a:solidFill>
                  <a:schemeClr val="bg1"/>
                </a:solidFill>
              </a:rPr>
              <a:pPr eaLnBrk="1" hangingPunct="1"/>
              <a:t>4</a:t>
            </a:fld>
            <a:endParaRPr lang="en-US" altLang="tr-TR" sz="1400">
              <a:solidFill>
                <a:schemeClr val="bg1"/>
              </a:solidFill>
            </a:endParaRPr>
          </a:p>
        </p:txBody>
      </p:sp>
      <p:sp>
        <p:nvSpPr>
          <p:cNvPr id="10243" name="Rectangle 2">
            <a:extLst>
              <a:ext uri="{FF2B5EF4-FFF2-40B4-BE49-F238E27FC236}">
                <a16:creationId xmlns:a16="http://schemas.microsoft.com/office/drawing/2014/main" id="{92B21DD9-FBB5-406C-83EA-BA2E8FA3F93E}"/>
              </a:ext>
            </a:extLst>
          </p:cNvPr>
          <p:cNvSpPr>
            <a:spLocks noGrp="1" noChangeArrowheads="1"/>
          </p:cNvSpPr>
          <p:nvPr>
            <p:ph type="title"/>
          </p:nvPr>
        </p:nvSpPr>
        <p:spPr>
          <a:xfrm>
            <a:off x="0" y="0"/>
            <a:ext cx="9144000" cy="914400"/>
          </a:xfrm>
        </p:spPr>
        <p:txBody>
          <a:bodyPr/>
          <a:lstStyle/>
          <a:p>
            <a:pPr eaLnBrk="1" hangingPunct="1"/>
            <a:r>
              <a:rPr lang="tr-TR" altLang="tr-TR">
                <a:solidFill>
                  <a:srgbClr val="FFFF00"/>
                </a:solidFill>
              </a:rPr>
              <a:t>El Aletlerinde Tehlikeler</a:t>
            </a:r>
            <a:endParaRPr lang="en-US" altLang="tr-TR">
              <a:solidFill>
                <a:srgbClr val="FFFF00"/>
              </a:solidFill>
            </a:endParaRPr>
          </a:p>
        </p:txBody>
      </p:sp>
      <p:sp>
        <p:nvSpPr>
          <p:cNvPr id="2" name="Rectangle 3">
            <a:extLst>
              <a:ext uri="{FF2B5EF4-FFF2-40B4-BE49-F238E27FC236}">
                <a16:creationId xmlns:a16="http://schemas.microsoft.com/office/drawing/2014/main" id="{93CFEF91-1B30-4D0D-B5E2-0396FBD71C62}"/>
              </a:ext>
            </a:extLst>
          </p:cNvPr>
          <p:cNvSpPr>
            <a:spLocks noGrp="1" noChangeArrowheads="1"/>
          </p:cNvSpPr>
          <p:nvPr>
            <p:ph type="body" sz="half" idx="1"/>
          </p:nvPr>
        </p:nvSpPr>
        <p:spPr>
          <a:xfrm>
            <a:off x="457200" y="1295400"/>
            <a:ext cx="5043488" cy="4724400"/>
          </a:xfrm>
        </p:spPr>
        <p:txBody>
          <a:bodyPr/>
          <a:lstStyle/>
          <a:p>
            <a:pPr marL="0" indent="0" algn="just" eaLnBrk="1" hangingPunct="1">
              <a:lnSpc>
                <a:spcPct val="90000"/>
              </a:lnSpc>
              <a:spcBef>
                <a:spcPct val="15000"/>
              </a:spcBef>
              <a:buFontTx/>
              <a:buNone/>
            </a:pPr>
            <a:r>
              <a:rPr lang="tr-TR" altLang="tr-TR" sz="2400"/>
              <a:t>Tehlikelere genelde yanlış kullanım ve bakımsızlık neden olur</a:t>
            </a:r>
            <a:endParaRPr lang="en-US" altLang="tr-TR" sz="2400"/>
          </a:p>
          <a:p>
            <a:pPr marL="0" indent="0" algn="just" eaLnBrk="1" hangingPunct="1">
              <a:lnSpc>
                <a:spcPct val="90000"/>
              </a:lnSpc>
              <a:spcBef>
                <a:spcPct val="15000"/>
              </a:spcBef>
            </a:pPr>
            <a:endParaRPr lang="en-US" altLang="tr-TR" sz="2400"/>
          </a:p>
          <a:p>
            <a:pPr marL="0" indent="0" algn="just" eaLnBrk="1" hangingPunct="1">
              <a:lnSpc>
                <a:spcPct val="90000"/>
              </a:lnSpc>
              <a:spcBef>
                <a:spcPct val="15000"/>
              </a:spcBef>
              <a:spcAft>
                <a:spcPts val="1200"/>
              </a:spcAft>
              <a:buClr>
                <a:srgbClr val="FFFF00"/>
              </a:buClr>
              <a:buFont typeface="Wingdings" panose="05000000000000000000" pitchFamily="2" charset="2"/>
              <a:buChar char="Ø"/>
            </a:pPr>
            <a:r>
              <a:rPr lang="en-US" altLang="tr-TR" sz="2400"/>
              <a:t> </a:t>
            </a:r>
            <a:r>
              <a:rPr lang="tr-TR" altLang="tr-TR" sz="2400"/>
              <a:t>ağzı bozuk anahtarları,</a:t>
            </a:r>
            <a:endParaRPr lang="en-US" altLang="tr-TR" sz="2400"/>
          </a:p>
          <a:p>
            <a:pPr marL="0" indent="0" algn="just" eaLnBrk="1" hangingPunct="1">
              <a:lnSpc>
                <a:spcPct val="90000"/>
              </a:lnSpc>
              <a:spcBef>
                <a:spcPct val="15000"/>
              </a:spcBef>
              <a:spcAft>
                <a:spcPts val="1200"/>
              </a:spcAft>
              <a:buClr>
                <a:srgbClr val="FFCC00"/>
              </a:buClr>
              <a:buFont typeface="Wingdings" panose="05000000000000000000" pitchFamily="2" charset="2"/>
              <a:buChar char="Ø"/>
            </a:pPr>
            <a:r>
              <a:rPr lang="tr-TR" altLang="tr-TR" sz="2400"/>
              <a:t>uçları mantarlaşmış</a:t>
            </a:r>
            <a:r>
              <a:rPr lang="en-US" altLang="tr-TR" sz="2400"/>
              <a:t> </a:t>
            </a:r>
            <a:r>
              <a:rPr lang="tr-TR" altLang="tr-TR" sz="2400"/>
              <a:t>keski,</a:t>
            </a:r>
          </a:p>
          <a:p>
            <a:pPr marL="0" indent="0" algn="just" eaLnBrk="1" hangingPunct="1">
              <a:lnSpc>
                <a:spcPct val="90000"/>
              </a:lnSpc>
              <a:spcBef>
                <a:spcPct val="15000"/>
              </a:spcBef>
              <a:spcAft>
                <a:spcPts val="1200"/>
              </a:spcAft>
              <a:buClr>
                <a:srgbClr val="FFCC00"/>
              </a:buClr>
              <a:buFont typeface="Wingdings" panose="05000000000000000000" pitchFamily="2" charset="2"/>
              <a:buChar char="Ø"/>
            </a:pPr>
            <a:r>
              <a:rPr lang="en-US" altLang="tr-TR" sz="2400"/>
              <a:t> </a:t>
            </a:r>
            <a:r>
              <a:rPr lang="tr-TR" altLang="tr-TR" sz="2400"/>
              <a:t>tutma yerleri çatlak, gevşek ve parçalanmış aletleri,</a:t>
            </a:r>
            <a:endParaRPr lang="en-US" altLang="tr-TR" sz="2400"/>
          </a:p>
          <a:p>
            <a:pPr marL="0" indent="0" algn="just" eaLnBrk="1" hangingPunct="1">
              <a:lnSpc>
                <a:spcPct val="90000"/>
              </a:lnSpc>
              <a:spcBef>
                <a:spcPct val="15000"/>
              </a:spcBef>
              <a:spcAft>
                <a:spcPts val="1200"/>
              </a:spcAft>
              <a:buClr>
                <a:srgbClr val="FFCC00"/>
              </a:buClr>
              <a:buFont typeface="Wingdings" panose="05000000000000000000" pitchFamily="2" charset="2"/>
              <a:buChar char="Ø"/>
            </a:pPr>
            <a:r>
              <a:rPr lang="tr-TR" altLang="tr-TR" sz="2400"/>
              <a:t>keski yerine</a:t>
            </a:r>
            <a:r>
              <a:rPr lang="en-US" altLang="tr-TR" sz="2400"/>
              <a:t> </a:t>
            </a:r>
            <a:r>
              <a:rPr lang="tr-TR" altLang="tr-TR" sz="2400"/>
              <a:t>tornavidayı,</a:t>
            </a:r>
            <a:endParaRPr lang="en-US" altLang="tr-TR" sz="2400"/>
          </a:p>
          <a:p>
            <a:pPr marL="0" indent="0" algn="just" eaLnBrk="1" hangingPunct="1">
              <a:lnSpc>
                <a:spcPct val="90000"/>
              </a:lnSpc>
              <a:spcBef>
                <a:spcPct val="15000"/>
              </a:spcBef>
              <a:spcAft>
                <a:spcPts val="1200"/>
              </a:spcAft>
              <a:buClr>
                <a:srgbClr val="FFCC00"/>
              </a:buClr>
              <a:buFont typeface="Wingdings" panose="05000000000000000000" pitchFamily="2" charset="2"/>
              <a:buChar char="Ø"/>
            </a:pPr>
            <a:r>
              <a:rPr lang="en-US" altLang="tr-TR" sz="2400"/>
              <a:t> </a:t>
            </a:r>
            <a:r>
              <a:rPr lang="tr-TR" altLang="tr-TR" sz="2400"/>
              <a:t>tutma yerleri bantlanmış aletleri (çatlakları gizliyor olabilir)</a:t>
            </a:r>
          </a:p>
          <a:p>
            <a:pPr marL="0" indent="0" algn="just" eaLnBrk="1" hangingPunct="1">
              <a:lnSpc>
                <a:spcPct val="90000"/>
              </a:lnSpc>
              <a:spcBef>
                <a:spcPct val="15000"/>
              </a:spcBef>
              <a:spcAft>
                <a:spcPts val="1200"/>
              </a:spcAft>
              <a:buClr>
                <a:srgbClr val="FFCC00"/>
              </a:buClr>
              <a:buFont typeface="Wingdings" panose="05000000000000000000" pitchFamily="2" charset="2"/>
              <a:buNone/>
            </a:pPr>
            <a:r>
              <a:rPr lang="tr-TR" altLang="tr-TR" sz="2400">
                <a:solidFill>
                  <a:srgbClr val="99FF66"/>
                </a:solidFill>
              </a:rPr>
              <a:t>ASLA Kullanmayın!</a:t>
            </a:r>
            <a:endParaRPr lang="en-US" altLang="tr-TR" sz="2400">
              <a:solidFill>
                <a:srgbClr val="99FF66"/>
              </a:solidFill>
            </a:endParaRPr>
          </a:p>
        </p:txBody>
      </p:sp>
      <p:pic>
        <p:nvPicPr>
          <p:cNvPr id="10245" name="Picture 5">
            <a:extLst>
              <a:ext uri="{FF2B5EF4-FFF2-40B4-BE49-F238E27FC236}">
                <a16:creationId xmlns:a16="http://schemas.microsoft.com/office/drawing/2014/main" id="{F880B7A2-13F3-4D69-B5B2-7FCB2B08C936}"/>
              </a:ext>
            </a:extLst>
          </p:cNvPr>
          <p:cNvPicPr>
            <a:picLocks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6096000" y="1066800"/>
            <a:ext cx="3048000" cy="2590800"/>
          </a:xfrm>
          <a:noFill/>
        </p:spPr>
      </p:pic>
      <p:sp>
        <p:nvSpPr>
          <p:cNvPr id="10246" name="Rectangle 6">
            <a:extLst>
              <a:ext uri="{FF2B5EF4-FFF2-40B4-BE49-F238E27FC236}">
                <a16:creationId xmlns:a16="http://schemas.microsoft.com/office/drawing/2014/main" id="{00F47B90-6FC0-43ED-A29D-DF689FF78C03}"/>
              </a:ext>
            </a:extLst>
          </p:cNvPr>
          <p:cNvSpPr>
            <a:spLocks noChangeArrowheads="1"/>
          </p:cNvSpPr>
          <p:nvPr/>
        </p:nvSpPr>
        <p:spPr bwMode="auto">
          <a:xfrm>
            <a:off x="7772400" y="3124200"/>
            <a:ext cx="946150" cy="396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tr-TR" sz="2000"/>
              <a:t>Çatlak</a:t>
            </a:r>
            <a:endParaRPr lang="en-US" altLang="tr-TR" sz="2000"/>
          </a:p>
        </p:txBody>
      </p:sp>
      <p:sp>
        <p:nvSpPr>
          <p:cNvPr id="10247" name="Line 7">
            <a:extLst>
              <a:ext uri="{FF2B5EF4-FFF2-40B4-BE49-F238E27FC236}">
                <a16:creationId xmlns:a16="http://schemas.microsoft.com/office/drawing/2014/main" id="{85170518-B42B-4696-8506-8B854426E6D5}"/>
              </a:ext>
            </a:extLst>
          </p:cNvPr>
          <p:cNvSpPr>
            <a:spLocks noChangeShapeType="1"/>
          </p:cNvSpPr>
          <p:nvPr/>
        </p:nvSpPr>
        <p:spPr bwMode="auto">
          <a:xfrm>
            <a:off x="8610600" y="2667000"/>
            <a:ext cx="0" cy="685800"/>
          </a:xfrm>
          <a:prstGeom prst="line">
            <a:avLst/>
          </a:prstGeom>
          <a:noFill/>
          <a:ln w="25400">
            <a:solidFill>
              <a:schemeClr val="tx2"/>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tr-TR"/>
          </a:p>
        </p:txBody>
      </p:sp>
      <p:pic>
        <p:nvPicPr>
          <p:cNvPr id="10248" name="Picture 8" descr="Slide25">
            <a:extLst>
              <a:ext uri="{FF2B5EF4-FFF2-40B4-BE49-F238E27FC236}">
                <a16:creationId xmlns:a16="http://schemas.microsoft.com/office/drawing/2014/main" id="{19D2F99E-A626-4FB1-BFA2-55AD6D8BEA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3786188"/>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Line 9">
            <a:extLst>
              <a:ext uri="{FF2B5EF4-FFF2-40B4-BE49-F238E27FC236}">
                <a16:creationId xmlns:a16="http://schemas.microsoft.com/office/drawing/2014/main" id="{DB3B50E4-A240-492A-897C-32EDC6E2CB81}"/>
              </a:ext>
            </a:extLst>
          </p:cNvPr>
          <p:cNvSpPr>
            <a:spLocks noChangeShapeType="1"/>
          </p:cNvSpPr>
          <p:nvPr/>
        </p:nvSpPr>
        <p:spPr bwMode="auto">
          <a:xfrm>
            <a:off x="5786438" y="3714750"/>
            <a:ext cx="2138362" cy="933450"/>
          </a:xfrm>
          <a:prstGeom prst="line">
            <a:avLst/>
          </a:prstGeom>
          <a:noFill/>
          <a:ln w="508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F58CCF30-46D8-404E-9160-1A90467CED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C62130-C927-4649-9F39-52A756AA5D35}" type="slidenum">
              <a:rPr lang="en-US" altLang="tr-TR" sz="1400">
                <a:solidFill>
                  <a:schemeClr val="bg1"/>
                </a:solidFill>
              </a:rPr>
              <a:pPr eaLnBrk="1" hangingPunct="1"/>
              <a:t>5</a:t>
            </a:fld>
            <a:endParaRPr lang="en-US" altLang="tr-TR" sz="1400">
              <a:solidFill>
                <a:schemeClr val="bg1"/>
              </a:solidFill>
            </a:endParaRPr>
          </a:p>
        </p:txBody>
      </p:sp>
      <p:sp>
        <p:nvSpPr>
          <p:cNvPr id="11267" name="Rectangle 2">
            <a:extLst>
              <a:ext uri="{FF2B5EF4-FFF2-40B4-BE49-F238E27FC236}">
                <a16:creationId xmlns:a16="http://schemas.microsoft.com/office/drawing/2014/main" id="{95FD7512-6826-4A28-966F-5C0BDC42773A}"/>
              </a:ext>
            </a:extLst>
          </p:cNvPr>
          <p:cNvSpPr>
            <a:spLocks noGrp="1" noChangeArrowheads="1"/>
          </p:cNvSpPr>
          <p:nvPr>
            <p:ph type="title"/>
          </p:nvPr>
        </p:nvSpPr>
        <p:spPr/>
        <p:txBody>
          <a:bodyPr/>
          <a:lstStyle/>
          <a:p>
            <a:pPr eaLnBrk="1" hangingPunct="1"/>
            <a:r>
              <a:rPr lang="tr-TR" altLang="tr-TR">
                <a:solidFill>
                  <a:srgbClr val="FFFF00"/>
                </a:solidFill>
              </a:rPr>
              <a:t>El Aletleri</a:t>
            </a:r>
            <a:r>
              <a:rPr lang="en-US" altLang="tr-TR">
                <a:solidFill>
                  <a:srgbClr val="FFFF00"/>
                </a:solidFill>
              </a:rPr>
              <a:t> - </a:t>
            </a:r>
            <a:r>
              <a:rPr lang="tr-TR" altLang="tr-TR">
                <a:solidFill>
                  <a:srgbClr val="FFFF00"/>
                </a:solidFill>
              </a:rPr>
              <a:t>Korunma</a:t>
            </a:r>
            <a:endParaRPr lang="en-US" altLang="tr-TR">
              <a:solidFill>
                <a:srgbClr val="FFFF00"/>
              </a:solidFill>
            </a:endParaRPr>
          </a:p>
        </p:txBody>
      </p:sp>
      <p:sp>
        <p:nvSpPr>
          <p:cNvPr id="12291" name="Rectangle 3">
            <a:extLst>
              <a:ext uri="{FF2B5EF4-FFF2-40B4-BE49-F238E27FC236}">
                <a16:creationId xmlns:a16="http://schemas.microsoft.com/office/drawing/2014/main" id="{5ABE7D8E-B39F-49D4-9DFA-63B72D6E02E4}"/>
              </a:ext>
            </a:extLst>
          </p:cNvPr>
          <p:cNvSpPr>
            <a:spLocks noGrp="1" noChangeArrowheads="1"/>
          </p:cNvSpPr>
          <p:nvPr>
            <p:ph type="body" sz="half" idx="1"/>
          </p:nvPr>
        </p:nvSpPr>
        <p:spPr>
          <a:xfrm>
            <a:off x="3500438" y="2214563"/>
            <a:ext cx="4929187" cy="3071812"/>
          </a:xfrm>
        </p:spPr>
        <p:txBody>
          <a:bodyPr/>
          <a:lstStyle/>
          <a:p>
            <a:pPr marL="0" indent="0" algn="just" eaLnBrk="1" hangingPunct="1">
              <a:lnSpc>
                <a:spcPct val="90000"/>
              </a:lnSpc>
              <a:spcBef>
                <a:spcPct val="35000"/>
              </a:spcBef>
              <a:buClr>
                <a:srgbClr val="FFCC00"/>
              </a:buClr>
              <a:buFont typeface="Wingdings" panose="05000000000000000000" pitchFamily="2" charset="2"/>
              <a:buChar char="Ø"/>
            </a:pPr>
            <a:r>
              <a:rPr lang="tr-TR" altLang="tr-TR" sz="2000"/>
              <a:t>Emniyet gözlükleri ve eldiven gibi KİŞİSEL KORUYUCULAR’ı kullanın.</a:t>
            </a:r>
          </a:p>
          <a:p>
            <a:pPr marL="0" indent="0" algn="just" eaLnBrk="1" hangingPunct="1">
              <a:lnSpc>
                <a:spcPct val="90000"/>
              </a:lnSpc>
              <a:spcBef>
                <a:spcPct val="35000"/>
              </a:spcBef>
              <a:buClr>
                <a:srgbClr val="FFCC00"/>
              </a:buClr>
              <a:buFont typeface="Wingdings" panose="05000000000000000000" pitchFamily="2" charset="2"/>
              <a:buChar char="Ø"/>
            </a:pPr>
            <a:endParaRPr lang="en-US" altLang="tr-TR" sz="2000"/>
          </a:p>
          <a:p>
            <a:pPr marL="0" indent="0" eaLnBrk="1" hangingPunct="1">
              <a:lnSpc>
                <a:spcPct val="90000"/>
              </a:lnSpc>
              <a:spcBef>
                <a:spcPct val="35000"/>
              </a:spcBef>
              <a:buClr>
                <a:srgbClr val="FFCC00"/>
              </a:buClr>
              <a:buFont typeface="Wingdings" panose="05000000000000000000" pitchFamily="2" charset="2"/>
              <a:buChar char="Ø"/>
            </a:pPr>
            <a:r>
              <a:rPr lang="tr-TR" altLang="tr-TR" sz="2000"/>
              <a:t>Çalıştığınız zemin yüzeyini çöp ve takılma kaymaya yol açacak malzemeden temizleyin.</a:t>
            </a:r>
            <a:endParaRPr lang="en-US" altLang="tr-TR" sz="2000"/>
          </a:p>
          <a:p>
            <a:pPr marL="0" indent="0" algn="just" eaLnBrk="1" hangingPunct="1">
              <a:lnSpc>
                <a:spcPct val="90000"/>
              </a:lnSpc>
              <a:spcBef>
                <a:spcPct val="35000"/>
              </a:spcBef>
              <a:buClr>
                <a:srgbClr val="FFCC00"/>
              </a:buClr>
              <a:buFont typeface="Wingdings" panose="05000000000000000000" pitchFamily="2" charset="2"/>
              <a:buChar char="Ø"/>
            </a:pPr>
            <a:endParaRPr lang="en-US" altLang="tr-TR" sz="2000"/>
          </a:p>
          <a:p>
            <a:pPr marL="0" indent="0" algn="just" eaLnBrk="1" hangingPunct="1">
              <a:lnSpc>
                <a:spcPct val="90000"/>
              </a:lnSpc>
              <a:spcBef>
                <a:spcPct val="35000"/>
              </a:spcBef>
              <a:buClr>
                <a:srgbClr val="FFCC00"/>
              </a:buClr>
              <a:buFont typeface="Wingdings" panose="05000000000000000000" pitchFamily="2" charset="2"/>
              <a:buChar char="Ø"/>
            </a:pPr>
            <a:r>
              <a:rPr lang="tr-TR" altLang="tr-TR" sz="2000"/>
              <a:t>Kesici aletleri sürekli keskin tutun.</a:t>
            </a:r>
            <a:endParaRPr lang="en-US" altLang="tr-TR" sz="2000"/>
          </a:p>
          <a:p>
            <a:pPr marL="0" indent="0" algn="just" eaLnBrk="1" hangingPunct="1">
              <a:lnSpc>
                <a:spcPct val="90000"/>
              </a:lnSpc>
              <a:spcBef>
                <a:spcPct val="35000"/>
              </a:spcBef>
              <a:buClr>
                <a:srgbClr val="FFCC00"/>
              </a:buClr>
              <a:buFont typeface="Wingdings" panose="05000000000000000000" pitchFamily="2" charset="2"/>
              <a:buChar char="Ø"/>
            </a:pPr>
            <a:endParaRPr lang="en-US" altLang="tr-TR" sz="2000"/>
          </a:p>
          <a:p>
            <a:pPr marL="0" indent="0" algn="just" eaLnBrk="1" hangingPunct="1">
              <a:lnSpc>
                <a:spcPct val="90000"/>
              </a:lnSpc>
              <a:spcBef>
                <a:spcPct val="35000"/>
              </a:spcBef>
              <a:buClr>
                <a:srgbClr val="FFCC00"/>
              </a:buClr>
              <a:buFont typeface="Wingdings" panose="05000000000000000000" pitchFamily="2" charset="2"/>
              <a:buChar char="Ø"/>
            </a:pPr>
            <a:endParaRPr lang="en-US" altLang="tr-TR" sz="2000"/>
          </a:p>
        </p:txBody>
      </p:sp>
      <p:pic>
        <p:nvPicPr>
          <p:cNvPr id="11269" name="Picture 5">
            <a:extLst>
              <a:ext uri="{FF2B5EF4-FFF2-40B4-BE49-F238E27FC236}">
                <a16:creationId xmlns:a16="http://schemas.microsoft.com/office/drawing/2014/main" id="{B346D005-7F6E-46EF-A8AB-9B56145225AB}"/>
              </a:ext>
            </a:extLst>
          </p:cNvPr>
          <p:cNvPicPr>
            <a:picLocks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214313" y="2000250"/>
            <a:ext cx="3143250" cy="3352800"/>
          </a:xfr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additive="base">
                                        <p:cTn id="19"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a:extLst>
              <a:ext uri="{FF2B5EF4-FFF2-40B4-BE49-F238E27FC236}">
                <a16:creationId xmlns:a16="http://schemas.microsoft.com/office/drawing/2014/main" id="{6EA7EC64-1BFB-42BF-AE6C-6A90C536FD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20F50D-C965-4E1A-B67A-0DB016CD2BA8}" type="slidenum">
              <a:rPr lang="en-US" altLang="tr-TR" sz="1400">
                <a:solidFill>
                  <a:schemeClr val="bg1"/>
                </a:solidFill>
              </a:rPr>
              <a:pPr eaLnBrk="1" hangingPunct="1"/>
              <a:t>6</a:t>
            </a:fld>
            <a:endParaRPr lang="en-US" altLang="tr-TR" sz="1400">
              <a:solidFill>
                <a:schemeClr val="bg1"/>
              </a:solidFill>
            </a:endParaRPr>
          </a:p>
        </p:txBody>
      </p:sp>
      <p:sp>
        <p:nvSpPr>
          <p:cNvPr id="1028" name="Rectangle 2">
            <a:extLst>
              <a:ext uri="{FF2B5EF4-FFF2-40B4-BE49-F238E27FC236}">
                <a16:creationId xmlns:a16="http://schemas.microsoft.com/office/drawing/2014/main" id="{422C2621-F719-4D60-A15E-EC9B972C1CD0}"/>
              </a:ext>
            </a:extLst>
          </p:cNvPr>
          <p:cNvSpPr>
            <a:spLocks noGrp="1" noChangeArrowheads="1"/>
          </p:cNvSpPr>
          <p:nvPr>
            <p:ph type="title"/>
          </p:nvPr>
        </p:nvSpPr>
        <p:spPr/>
        <p:txBody>
          <a:bodyPr/>
          <a:lstStyle/>
          <a:p>
            <a:pPr eaLnBrk="1" hangingPunct="1"/>
            <a:r>
              <a:rPr lang="tr-TR" altLang="tr-TR">
                <a:solidFill>
                  <a:srgbClr val="FFFF00"/>
                </a:solidFill>
              </a:rPr>
              <a:t>Enerjili  Aletler</a:t>
            </a:r>
            <a:endParaRPr lang="en-US" altLang="tr-TR">
              <a:solidFill>
                <a:srgbClr val="FFFF00"/>
              </a:solidFill>
            </a:endParaRPr>
          </a:p>
        </p:txBody>
      </p:sp>
      <p:sp>
        <p:nvSpPr>
          <p:cNvPr id="13315" name="Rectangle 3">
            <a:extLst>
              <a:ext uri="{FF2B5EF4-FFF2-40B4-BE49-F238E27FC236}">
                <a16:creationId xmlns:a16="http://schemas.microsoft.com/office/drawing/2014/main" id="{99407349-41C2-4DB9-B58A-73EE9190B9A6}"/>
              </a:ext>
            </a:extLst>
          </p:cNvPr>
          <p:cNvSpPr>
            <a:spLocks noGrp="1" noChangeArrowheads="1"/>
          </p:cNvSpPr>
          <p:nvPr>
            <p:ph type="body" sz="half" idx="1"/>
          </p:nvPr>
        </p:nvSpPr>
        <p:spPr>
          <a:xfrm>
            <a:off x="3643313" y="1643063"/>
            <a:ext cx="4419600" cy="4572000"/>
          </a:xfrm>
        </p:spPr>
        <p:txBody>
          <a:bodyPr/>
          <a:lstStyle/>
          <a:p>
            <a:pPr marL="0" indent="0" eaLnBrk="1" hangingPunct="1">
              <a:lnSpc>
                <a:spcPct val="80000"/>
              </a:lnSpc>
              <a:spcBef>
                <a:spcPct val="5000"/>
              </a:spcBef>
              <a:buClr>
                <a:srgbClr val="FFFF00"/>
              </a:buClr>
              <a:buFont typeface="Wingdings" panose="05000000000000000000" pitchFamily="2" charset="2"/>
              <a:buChar char="Ø"/>
            </a:pPr>
            <a:r>
              <a:rPr lang="tr-TR" altLang="tr-TR" sz="2600"/>
              <a:t>Muhafazaları ve emniyet anahtarları bulunmalıdır.</a:t>
            </a:r>
          </a:p>
          <a:p>
            <a:pPr marL="0" indent="0" algn="just" eaLnBrk="1" hangingPunct="1">
              <a:lnSpc>
                <a:spcPct val="80000"/>
              </a:lnSpc>
              <a:spcBef>
                <a:spcPct val="5000"/>
              </a:spcBef>
              <a:buClr>
                <a:srgbClr val="FFFF00"/>
              </a:buClr>
              <a:buFont typeface="Wingdings" panose="05000000000000000000" pitchFamily="2" charset="2"/>
              <a:buChar char="Ø"/>
            </a:pPr>
            <a:endParaRPr lang="en-US" altLang="tr-TR" sz="2600"/>
          </a:p>
          <a:p>
            <a:pPr marL="0" indent="0" algn="just" eaLnBrk="1" hangingPunct="1">
              <a:lnSpc>
                <a:spcPct val="80000"/>
              </a:lnSpc>
              <a:spcBef>
                <a:spcPct val="5000"/>
              </a:spcBef>
              <a:buClr>
                <a:srgbClr val="FFFF00"/>
              </a:buClr>
              <a:buFont typeface="Wingdings" panose="05000000000000000000" pitchFamily="2" charset="2"/>
              <a:buChar char="Ø"/>
            </a:pPr>
            <a:r>
              <a:rPr lang="tr-TR" altLang="tr-TR" sz="2600"/>
              <a:t>Yanlış kullanıldıklarında çok tehlikelidirler.</a:t>
            </a:r>
          </a:p>
          <a:p>
            <a:pPr marL="0" indent="0" algn="just" eaLnBrk="1" hangingPunct="1">
              <a:lnSpc>
                <a:spcPct val="80000"/>
              </a:lnSpc>
              <a:spcBef>
                <a:spcPct val="5000"/>
              </a:spcBef>
              <a:buClr>
                <a:srgbClr val="FFFF00"/>
              </a:buClr>
              <a:buFont typeface="Wingdings" panose="05000000000000000000" pitchFamily="2" charset="2"/>
              <a:buChar char="Ø"/>
            </a:pPr>
            <a:endParaRPr lang="en-US" altLang="tr-TR" sz="2600"/>
          </a:p>
          <a:p>
            <a:pPr marL="0" indent="0" eaLnBrk="1" hangingPunct="1">
              <a:lnSpc>
                <a:spcPct val="80000"/>
              </a:lnSpc>
              <a:spcBef>
                <a:spcPct val="5000"/>
              </a:spcBef>
              <a:buClr>
                <a:srgbClr val="FFFF00"/>
              </a:buClr>
              <a:buFont typeface="Wingdings" panose="05000000000000000000" pitchFamily="2" charset="2"/>
              <a:buChar char="Ø"/>
            </a:pPr>
            <a:r>
              <a:rPr lang="tr-TR" altLang="tr-TR" sz="2600"/>
              <a:t>Güç kaynaklarına göre değişik tipleri mevcuttur</a:t>
            </a:r>
            <a:r>
              <a:rPr lang="en-US" altLang="tr-TR" sz="2600"/>
              <a:t>: </a:t>
            </a:r>
          </a:p>
          <a:p>
            <a:pPr marL="0" indent="0" algn="just" eaLnBrk="1" hangingPunct="1">
              <a:lnSpc>
                <a:spcPct val="80000"/>
              </a:lnSpc>
              <a:spcBef>
                <a:spcPct val="5000"/>
              </a:spcBef>
              <a:buClr>
                <a:srgbClr val="FFCC00"/>
              </a:buClr>
              <a:buFont typeface="Wingdings" panose="05000000000000000000" pitchFamily="2" charset="2"/>
              <a:buChar char="§"/>
            </a:pPr>
            <a:r>
              <a:rPr lang="en-US" altLang="tr-TR" sz="2600"/>
              <a:t> </a:t>
            </a:r>
            <a:r>
              <a:rPr lang="tr-TR" altLang="tr-TR" sz="2600"/>
              <a:t>Elektrikli</a:t>
            </a:r>
            <a:endParaRPr lang="en-US" altLang="tr-TR" sz="2600"/>
          </a:p>
          <a:p>
            <a:pPr marL="0" indent="0" algn="just" eaLnBrk="1" hangingPunct="1">
              <a:lnSpc>
                <a:spcPct val="80000"/>
              </a:lnSpc>
              <a:spcBef>
                <a:spcPct val="5000"/>
              </a:spcBef>
              <a:buClr>
                <a:srgbClr val="FFCC00"/>
              </a:buClr>
              <a:buFont typeface="Wingdings" panose="05000000000000000000" pitchFamily="2" charset="2"/>
              <a:buChar char="§"/>
            </a:pPr>
            <a:r>
              <a:rPr lang="en-US" altLang="tr-TR" sz="2600"/>
              <a:t> </a:t>
            </a:r>
            <a:r>
              <a:rPr lang="tr-TR" altLang="tr-TR" sz="2600"/>
              <a:t>Havalı</a:t>
            </a:r>
            <a:endParaRPr lang="en-US" altLang="tr-TR" sz="2600"/>
          </a:p>
          <a:p>
            <a:pPr marL="0" indent="0" algn="just" eaLnBrk="1" hangingPunct="1">
              <a:lnSpc>
                <a:spcPct val="80000"/>
              </a:lnSpc>
              <a:spcBef>
                <a:spcPct val="5000"/>
              </a:spcBef>
              <a:buClr>
                <a:srgbClr val="FFCC00"/>
              </a:buClr>
              <a:buFont typeface="Wingdings" panose="05000000000000000000" pitchFamily="2" charset="2"/>
              <a:buChar char="§"/>
            </a:pPr>
            <a:r>
              <a:rPr lang="en-US" altLang="tr-TR" sz="2600"/>
              <a:t> </a:t>
            </a:r>
            <a:r>
              <a:rPr lang="tr-TR" altLang="tr-TR" sz="2600"/>
              <a:t>Sıvı yakıtlı</a:t>
            </a:r>
            <a:endParaRPr lang="en-US" altLang="tr-TR" sz="2600"/>
          </a:p>
          <a:p>
            <a:pPr marL="0" indent="0" algn="just" eaLnBrk="1" hangingPunct="1">
              <a:lnSpc>
                <a:spcPct val="80000"/>
              </a:lnSpc>
              <a:spcBef>
                <a:spcPct val="5000"/>
              </a:spcBef>
              <a:buClr>
                <a:srgbClr val="FFCC00"/>
              </a:buClr>
              <a:buFont typeface="Wingdings" panose="05000000000000000000" pitchFamily="2" charset="2"/>
              <a:buChar char="§"/>
            </a:pPr>
            <a:r>
              <a:rPr lang="en-US" altLang="tr-TR" sz="2600"/>
              <a:t> </a:t>
            </a:r>
            <a:r>
              <a:rPr lang="tr-TR" altLang="tr-TR" sz="2600"/>
              <a:t>Hidrolik</a:t>
            </a:r>
            <a:endParaRPr lang="en-US" altLang="tr-TR" sz="2600"/>
          </a:p>
          <a:p>
            <a:pPr marL="0" indent="0" algn="just" eaLnBrk="1" hangingPunct="1">
              <a:lnSpc>
                <a:spcPct val="80000"/>
              </a:lnSpc>
              <a:spcBef>
                <a:spcPct val="5000"/>
              </a:spcBef>
              <a:buClr>
                <a:srgbClr val="FFCC00"/>
              </a:buClr>
              <a:buFont typeface="Wingdings" panose="05000000000000000000" pitchFamily="2" charset="2"/>
              <a:buChar char="§"/>
            </a:pPr>
            <a:r>
              <a:rPr lang="en-US" altLang="tr-TR" sz="2600"/>
              <a:t> </a:t>
            </a:r>
            <a:r>
              <a:rPr lang="tr-TR" altLang="tr-TR" sz="2600"/>
              <a:t>Barutla çalışan</a:t>
            </a:r>
            <a:endParaRPr lang="en-US" altLang="tr-TR" sz="2600"/>
          </a:p>
        </p:txBody>
      </p:sp>
      <p:graphicFrame>
        <p:nvGraphicFramePr>
          <p:cNvPr id="1026" name="Object 2">
            <a:extLst>
              <a:ext uri="{FF2B5EF4-FFF2-40B4-BE49-F238E27FC236}">
                <a16:creationId xmlns:a16="http://schemas.microsoft.com/office/drawing/2014/main" id="{51BEC8BD-B23D-4EAC-844D-E475954A73C8}"/>
              </a:ext>
            </a:extLst>
          </p:cNvPr>
          <p:cNvGraphicFramePr>
            <a:graphicFrameLocks noChangeAspect="1"/>
          </p:cNvGraphicFramePr>
          <p:nvPr>
            <p:ph type="clipArt" sz="half" idx="2"/>
          </p:nvPr>
        </p:nvGraphicFramePr>
        <p:xfrm>
          <a:off x="142875" y="1785938"/>
          <a:ext cx="3143250" cy="30861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785938"/>
                        <a:ext cx="31432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17" dur="500"/>
                                        <p:tgtEl>
                                          <p:spTgt spid="133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22" dur="500"/>
                                        <p:tgtEl>
                                          <p:spTgt spid="1331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27" dur="500"/>
                                        <p:tgtEl>
                                          <p:spTgt spid="1331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15">
                                            <p:txEl>
                                              <p:pRg st="7" end="7"/>
                                            </p:txEl>
                                          </p:spTgt>
                                        </p:tgtEl>
                                        <p:attrNameLst>
                                          <p:attrName>style.visibility</p:attrName>
                                        </p:attrNameLst>
                                      </p:cBhvr>
                                      <p:to>
                                        <p:strVal val="visible"/>
                                      </p:to>
                                    </p:set>
                                    <p:animEffect transition="in" filter="blinds(horizontal)">
                                      <p:cBhvr>
                                        <p:cTn id="32" dur="500"/>
                                        <p:tgtEl>
                                          <p:spTgt spid="1331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315">
                                            <p:txEl>
                                              <p:pRg st="8" end="8"/>
                                            </p:txEl>
                                          </p:spTgt>
                                        </p:tgtEl>
                                        <p:attrNameLst>
                                          <p:attrName>style.visibility</p:attrName>
                                        </p:attrNameLst>
                                      </p:cBhvr>
                                      <p:to>
                                        <p:strVal val="visible"/>
                                      </p:to>
                                    </p:set>
                                    <p:animEffect transition="in" filter="blinds(horizontal)">
                                      <p:cBhvr>
                                        <p:cTn id="37" dur="500"/>
                                        <p:tgtEl>
                                          <p:spTgt spid="1331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315">
                                            <p:txEl>
                                              <p:pRg st="9" end="9"/>
                                            </p:txEl>
                                          </p:spTgt>
                                        </p:tgtEl>
                                        <p:attrNameLst>
                                          <p:attrName>style.visibility</p:attrName>
                                        </p:attrNameLst>
                                      </p:cBhvr>
                                      <p:to>
                                        <p:strVal val="visible"/>
                                      </p:to>
                                    </p:set>
                                    <p:animEffect transition="in" filter="blinds(horizontal)">
                                      <p:cBhvr>
                                        <p:cTn id="42"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a:extLst>
              <a:ext uri="{FF2B5EF4-FFF2-40B4-BE49-F238E27FC236}">
                <a16:creationId xmlns:a16="http://schemas.microsoft.com/office/drawing/2014/main" id="{7C373197-41DB-40C7-B72D-CFFDC108A587}"/>
              </a:ext>
            </a:extLst>
          </p:cNvPr>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fld id="{8994395E-466B-4DBD-B0CB-2699A16F7356}" type="slidenum">
              <a:rPr lang="en-US" altLang="tr-TR" sz="1400">
                <a:solidFill>
                  <a:schemeClr val="bg1"/>
                </a:solidFill>
              </a:rPr>
              <a:pPr algn="l" eaLnBrk="1" hangingPunct="1"/>
              <a:t>7</a:t>
            </a:fld>
            <a:endParaRPr lang="en-US" altLang="tr-TR" sz="1400">
              <a:solidFill>
                <a:schemeClr val="bg1"/>
              </a:solidFill>
            </a:endParaRPr>
          </a:p>
        </p:txBody>
      </p:sp>
      <p:sp>
        <p:nvSpPr>
          <p:cNvPr id="12291" name="Rectangle 2050">
            <a:extLst>
              <a:ext uri="{FF2B5EF4-FFF2-40B4-BE49-F238E27FC236}">
                <a16:creationId xmlns:a16="http://schemas.microsoft.com/office/drawing/2014/main" id="{71CC0C04-B8C0-407C-8B6A-160FBF58F8FF}"/>
              </a:ext>
            </a:extLst>
          </p:cNvPr>
          <p:cNvSpPr>
            <a:spLocks noGrp="1" noChangeArrowheads="1"/>
          </p:cNvSpPr>
          <p:nvPr>
            <p:ph type="title"/>
          </p:nvPr>
        </p:nvSpPr>
        <p:spPr>
          <a:xfrm>
            <a:off x="0" y="0"/>
            <a:ext cx="9144000" cy="914400"/>
          </a:xfrm>
        </p:spPr>
        <p:txBody>
          <a:bodyPr/>
          <a:lstStyle/>
          <a:p>
            <a:pPr eaLnBrk="1" hangingPunct="1"/>
            <a:r>
              <a:rPr lang="tr-TR" altLang="tr-TR">
                <a:solidFill>
                  <a:srgbClr val="FFFF00"/>
                </a:solidFill>
              </a:rPr>
              <a:t>Anahtarlar</a:t>
            </a:r>
            <a:endParaRPr lang="en-US" altLang="tr-TR">
              <a:solidFill>
                <a:srgbClr val="FFFF00"/>
              </a:solidFill>
            </a:endParaRPr>
          </a:p>
        </p:txBody>
      </p:sp>
      <p:pic>
        <p:nvPicPr>
          <p:cNvPr id="12292" name="Picture 2052" descr="Slide6">
            <a:extLst>
              <a:ext uri="{FF2B5EF4-FFF2-40B4-BE49-F238E27FC236}">
                <a16:creationId xmlns:a16="http://schemas.microsoft.com/office/drawing/2014/main" id="{E4ABB821-F3D6-4775-81BD-C419396604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990600"/>
            <a:ext cx="31242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Rectangle 2053">
            <a:extLst>
              <a:ext uri="{FF2B5EF4-FFF2-40B4-BE49-F238E27FC236}">
                <a16:creationId xmlns:a16="http://schemas.microsoft.com/office/drawing/2014/main" id="{5E531E27-A2C6-4442-9985-2A7507FF5333}"/>
              </a:ext>
            </a:extLst>
          </p:cNvPr>
          <p:cNvSpPr>
            <a:spLocks noChangeArrowheads="1"/>
          </p:cNvSpPr>
          <p:nvPr/>
        </p:nvSpPr>
        <p:spPr bwMode="auto">
          <a:xfrm>
            <a:off x="533400" y="1219200"/>
            <a:ext cx="48958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80000"/>
              </a:lnSpc>
              <a:spcBef>
                <a:spcPct val="15000"/>
              </a:spcBef>
            </a:pPr>
            <a:r>
              <a:rPr lang="tr-TR" altLang="tr-TR">
                <a:solidFill>
                  <a:schemeClr val="bg1"/>
                </a:solidFill>
              </a:rPr>
              <a:t>Elektrikli el aletleri aşağıdaki tip anahtarlardan birine sahip olmalıdır</a:t>
            </a:r>
            <a:r>
              <a:rPr lang="en-US" altLang="tr-TR">
                <a:solidFill>
                  <a:schemeClr val="bg1"/>
                </a:solidFill>
              </a:rPr>
              <a:t>:</a:t>
            </a:r>
          </a:p>
          <a:p>
            <a:pPr algn="just">
              <a:lnSpc>
                <a:spcPct val="80000"/>
              </a:lnSpc>
              <a:spcBef>
                <a:spcPct val="15000"/>
              </a:spcBef>
            </a:pPr>
            <a:endParaRPr lang="en-US" altLang="tr-TR">
              <a:solidFill>
                <a:schemeClr val="bg1"/>
              </a:solidFill>
            </a:endParaRPr>
          </a:p>
          <a:p>
            <a:pPr algn="just">
              <a:lnSpc>
                <a:spcPct val="80000"/>
              </a:lnSpc>
              <a:spcBef>
                <a:spcPct val="15000"/>
              </a:spcBef>
            </a:pPr>
            <a:r>
              <a:rPr lang="tr-TR" altLang="tr-TR" u="sng">
                <a:solidFill>
                  <a:srgbClr val="FFC000"/>
                </a:solidFill>
              </a:rPr>
              <a:t>Sabit basınç anahtarı</a:t>
            </a:r>
            <a:endParaRPr lang="en-US" altLang="tr-TR">
              <a:solidFill>
                <a:srgbClr val="FFC000"/>
              </a:solidFill>
            </a:endParaRPr>
          </a:p>
          <a:p>
            <a:pPr algn="just">
              <a:lnSpc>
                <a:spcPct val="80000"/>
              </a:lnSpc>
              <a:spcBef>
                <a:spcPct val="15000"/>
              </a:spcBef>
            </a:pPr>
            <a:r>
              <a:rPr lang="tr-TR" altLang="tr-TR">
                <a:solidFill>
                  <a:schemeClr val="bg1"/>
                </a:solidFill>
              </a:rPr>
              <a:t>Bırakıldığında enerjiyi keser</a:t>
            </a:r>
          </a:p>
          <a:p>
            <a:pPr algn="just">
              <a:lnSpc>
                <a:spcPct val="80000"/>
              </a:lnSpc>
              <a:spcBef>
                <a:spcPct val="15000"/>
              </a:spcBef>
            </a:pPr>
            <a:r>
              <a:rPr lang="tr-TR" altLang="tr-TR">
                <a:solidFill>
                  <a:srgbClr val="FFFF00"/>
                </a:solidFill>
              </a:rPr>
              <a:t>Örnek</a:t>
            </a:r>
            <a:r>
              <a:rPr lang="en-US" altLang="tr-TR">
                <a:solidFill>
                  <a:srgbClr val="FFFF00"/>
                </a:solidFill>
              </a:rPr>
              <a:t>:</a:t>
            </a:r>
            <a:r>
              <a:rPr lang="en-US" altLang="tr-TR"/>
              <a:t> </a:t>
            </a:r>
            <a:r>
              <a:rPr lang="tr-TR" altLang="tr-TR">
                <a:solidFill>
                  <a:schemeClr val="bg1"/>
                </a:solidFill>
              </a:rPr>
              <a:t>daire testere, zincirli testere, taş motoru, elektrikli el matkabı</a:t>
            </a:r>
            <a:endParaRPr lang="en-US" altLang="tr-TR">
              <a:solidFill>
                <a:schemeClr val="bg1"/>
              </a:solidFill>
            </a:endParaRPr>
          </a:p>
          <a:p>
            <a:pPr algn="just">
              <a:lnSpc>
                <a:spcPct val="80000"/>
              </a:lnSpc>
              <a:spcBef>
                <a:spcPct val="15000"/>
              </a:spcBef>
            </a:pPr>
            <a:endParaRPr lang="en-US" altLang="tr-TR">
              <a:solidFill>
                <a:schemeClr val="bg1"/>
              </a:solidFill>
            </a:endParaRPr>
          </a:p>
          <a:p>
            <a:pPr algn="just">
              <a:lnSpc>
                <a:spcPct val="80000"/>
              </a:lnSpc>
              <a:spcBef>
                <a:spcPct val="15000"/>
              </a:spcBef>
            </a:pPr>
            <a:endParaRPr lang="en-US" altLang="tr-TR">
              <a:solidFill>
                <a:schemeClr val="bg1"/>
              </a:solidFill>
            </a:endParaRPr>
          </a:p>
          <a:p>
            <a:pPr algn="just">
              <a:lnSpc>
                <a:spcPct val="80000"/>
              </a:lnSpc>
              <a:spcBef>
                <a:spcPct val="15000"/>
              </a:spcBef>
            </a:pPr>
            <a:r>
              <a:rPr lang="tr-TR" altLang="tr-TR" u="sng">
                <a:solidFill>
                  <a:srgbClr val="FFC000"/>
                </a:solidFill>
              </a:rPr>
              <a:t>Açma kapama anahtarı</a:t>
            </a:r>
            <a:endParaRPr lang="en-US" altLang="tr-TR" u="sng">
              <a:solidFill>
                <a:srgbClr val="FFC000"/>
              </a:solidFill>
            </a:endParaRPr>
          </a:p>
          <a:p>
            <a:pPr>
              <a:lnSpc>
                <a:spcPct val="80000"/>
              </a:lnSpc>
              <a:spcBef>
                <a:spcPct val="15000"/>
              </a:spcBef>
            </a:pPr>
            <a:r>
              <a:rPr lang="tr-TR" altLang="tr-TR">
                <a:solidFill>
                  <a:srgbClr val="FFFF00"/>
                </a:solidFill>
              </a:rPr>
              <a:t>Örnekler</a:t>
            </a:r>
            <a:r>
              <a:rPr lang="en-US" altLang="tr-TR">
                <a:solidFill>
                  <a:schemeClr val="bg1"/>
                </a:solidFill>
              </a:rPr>
              <a:t>: </a:t>
            </a:r>
            <a:r>
              <a:rPr lang="tr-TR" altLang="tr-TR">
                <a:solidFill>
                  <a:schemeClr val="bg1"/>
                </a:solidFill>
              </a:rPr>
              <a:t>planyalar,</a:t>
            </a:r>
            <a:r>
              <a:rPr lang="en-US" altLang="tr-TR">
                <a:solidFill>
                  <a:schemeClr val="bg1"/>
                </a:solidFill>
              </a:rPr>
              <a:t> </a:t>
            </a:r>
            <a:r>
              <a:rPr lang="tr-TR" altLang="tr-TR">
                <a:solidFill>
                  <a:schemeClr val="bg1"/>
                </a:solidFill>
              </a:rPr>
              <a:t>zımpara tezgahları</a:t>
            </a:r>
            <a:r>
              <a:rPr lang="en-US" altLang="tr-TR">
                <a:solidFill>
                  <a:schemeClr val="bg1"/>
                </a:solidFill>
              </a:rPr>
              <a:t>, </a:t>
            </a:r>
            <a:r>
              <a:rPr lang="tr-TR" altLang="tr-TR">
                <a:solidFill>
                  <a:schemeClr val="bg1"/>
                </a:solidFill>
              </a:rPr>
              <a:t>torna, frezeler</a:t>
            </a:r>
            <a:r>
              <a:rPr lang="en-US" altLang="tr-TR">
                <a:solidFill>
                  <a:schemeClr val="bg1"/>
                </a:solidFill>
              </a:rPr>
              <a:t>, </a:t>
            </a:r>
            <a:r>
              <a:rPr lang="tr-TR" altLang="tr-TR">
                <a:solidFill>
                  <a:schemeClr val="bg1"/>
                </a:solidFill>
              </a:rPr>
              <a:t>şerit testereler</a:t>
            </a:r>
            <a:endParaRPr lang="en-US" altLang="tr-TR">
              <a:solidFill>
                <a:schemeClr val="bg1"/>
              </a:solidFill>
            </a:endParaRPr>
          </a:p>
        </p:txBody>
      </p:sp>
      <p:pic>
        <p:nvPicPr>
          <p:cNvPr id="12294" name="Picture 2054" descr="Slide19">
            <a:extLst>
              <a:ext uri="{FF2B5EF4-FFF2-40B4-BE49-F238E27FC236}">
                <a16:creationId xmlns:a16="http://schemas.microsoft.com/office/drawing/2014/main" id="{272DC354-D698-43A6-9CF9-E5EC5B1539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3830638"/>
            <a:ext cx="31242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7525">
                                            <p:txEl>
                                              <p:pRg st="0" end="0"/>
                                            </p:txEl>
                                          </p:spTgt>
                                        </p:tgtEl>
                                        <p:attrNameLst>
                                          <p:attrName>style.visibility</p:attrName>
                                        </p:attrNameLst>
                                      </p:cBhvr>
                                      <p:to>
                                        <p:strVal val="visible"/>
                                      </p:to>
                                    </p:set>
                                    <p:animEffect transition="in" filter="blinds(horizontal)">
                                      <p:cBhvr>
                                        <p:cTn id="7" dur="500"/>
                                        <p:tgtEl>
                                          <p:spTgt spid="1075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7525">
                                            <p:txEl>
                                              <p:pRg st="2" end="2"/>
                                            </p:txEl>
                                          </p:spTgt>
                                        </p:tgtEl>
                                        <p:attrNameLst>
                                          <p:attrName>style.visibility</p:attrName>
                                        </p:attrNameLst>
                                      </p:cBhvr>
                                      <p:to>
                                        <p:strVal val="visible"/>
                                      </p:to>
                                    </p:set>
                                    <p:animEffect transition="in" filter="blinds(horizontal)">
                                      <p:cBhvr>
                                        <p:cTn id="12" dur="500"/>
                                        <p:tgtEl>
                                          <p:spTgt spid="10752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7525">
                                            <p:txEl>
                                              <p:pRg st="3" end="3"/>
                                            </p:txEl>
                                          </p:spTgt>
                                        </p:tgtEl>
                                        <p:attrNameLst>
                                          <p:attrName>style.visibility</p:attrName>
                                        </p:attrNameLst>
                                      </p:cBhvr>
                                      <p:to>
                                        <p:strVal val="visible"/>
                                      </p:to>
                                    </p:set>
                                    <p:animEffect transition="in" filter="blinds(horizontal)">
                                      <p:cBhvr>
                                        <p:cTn id="17" dur="500"/>
                                        <p:tgtEl>
                                          <p:spTgt spid="10752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7525">
                                            <p:txEl>
                                              <p:pRg st="4" end="4"/>
                                            </p:txEl>
                                          </p:spTgt>
                                        </p:tgtEl>
                                        <p:attrNameLst>
                                          <p:attrName>style.visibility</p:attrName>
                                        </p:attrNameLst>
                                      </p:cBhvr>
                                      <p:to>
                                        <p:strVal val="visible"/>
                                      </p:to>
                                    </p:set>
                                    <p:animEffect transition="in" filter="blinds(horizontal)">
                                      <p:cBhvr>
                                        <p:cTn id="22" dur="500"/>
                                        <p:tgtEl>
                                          <p:spTgt spid="10752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7525">
                                            <p:txEl>
                                              <p:pRg st="7" end="7"/>
                                            </p:txEl>
                                          </p:spTgt>
                                        </p:tgtEl>
                                        <p:attrNameLst>
                                          <p:attrName>style.visibility</p:attrName>
                                        </p:attrNameLst>
                                      </p:cBhvr>
                                      <p:to>
                                        <p:strVal val="visible"/>
                                      </p:to>
                                    </p:set>
                                    <p:animEffect transition="in" filter="blinds(horizontal)">
                                      <p:cBhvr>
                                        <p:cTn id="27" dur="500"/>
                                        <p:tgtEl>
                                          <p:spTgt spid="107525">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7525">
                                            <p:txEl>
                                              <p:pRg st="8" end="8"/>
                                            </p:txEl>
                                          </p:spTgt>
                                        </p:tgtEl>
                                        <p:attrNameLst>
                                          <p:attrName>style.visibility</p:attrName>
                                        </p:attrNameLst>
                                      </p:cBhvr>
                                      <p:to>
                                        <p:strVal val="visible"/>
                                      </p:to>
                                    </p:set>
                                    <p:animEffect transition="in" filter="blinds(horizontal)">
                                      <p:cBhvr>
                                        <p:cTn id="32" dur="500"/>
                                        <p:tgtEl>
                                          <p:spTgt spid="1075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18DA20F9-1A35-422C-B896-EE9C2F591C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1119681-1429-4295-B9B8-9599C60446E8}" type="slidenum">
              <a:rPr lang="en-US" altLang="tr-TR" sz="1400">
                <a:solidFill>
                  <a:schemeClr val="bg1"/>
                </a:solidFill>
              </a:rPr>
              <a:pPr eaLnBrk="1" hangingPunct="1"/>
              <a:t>8</a:t>
            </a:fld>
            <a:endParaRPr lang="en-US" altLang="tr-TR" sz="1400">
              <a:solidFill>
                <a:schemeClr val="bg1"/>
              </a:solidFill>
            </a:endParaRPr>
          </a:p>
        </p:txBody>
      </p:sp>
      <p:sp>
        <p:nvSpPr>
          <p:cNvPr id="13315" name="Rectangle 2">
            <a:extLst>
              <a:ext uri="{FF2B5EF4-FFF2-40B4-BE49-F238E27FC236}">
                <a16:creationId xmlns:a16="http://schemas.microsoft.com/office/drawing/2014/main" id="{67BE01D6-B8B6-4C7A-8092-53249B5DF5D7}"/>
              </a:ext>
            </a:extLst>
          </p:cNvPr>
          <p:cNvSpPr>
            <a:spLocks noGrp="1" noChangeArrowheads="1"/>
          </p:cNvSpPr>
          <p:nvPr>
            <p:ph type="title"/>
          </p:nvPr>
        </p:nvSpPr>
        <p:spPr>
          <a:xfrm>
            <a:off x="0" y="0"/>
            <a:ext cx="9144000" cy="785813"/>
          </a:xfrm>
        </p:spPr>
        <p:txBody>
          <a:bodyPr/>
          <a:lstStyle/>
          <a:p>
            <a:pPr eaLnBrk="1" hangingPunct="1"/>
            <a:r>
              <a:rPr lang="tr-TR" altLang="tr-TR">
                <a:solidFill>
                  <a:srgbClr val="FFFF00"/>
                </a:solidFill>
              </a:rPr>
              <a:t>Elektrikli Aletler</a:t>
            </a:r>
            <a:r>
              <a:rPr lang="en-US" altLang="tr-TR">
                <a:solidFill>
                  <a:srgbClr val="FFFF00"/>
                </a:solidFill>
              </a:rPr>
              <a:t> - </a:t>
            </a:r>
            <a:r>
              <a:rPr lang="tr-TR" altLang="tr-TR">
                <a:solidFill>
                  <a:srgbClr val="FFFF00"/>
                </a:solidFill>
              </a:rPr>
              <a:t>Önlemler</a:t>
            </a:r>
            <a:endParaRPr lang="en-US" altLang="tr-TR">
              <a:solidFill>
                <a:srgbClr val="FFFF00"/>
              </a:solidFill>
            </a:endParaRPr>
          </a:p>
        </p:txBody>
      </p:sp>
      <p:sp>
        <p:nvSpPr>
          <p:cNvPr id="16387" name="Rectangle 3">
            <a:extLst>
              <a:ext uri="{FF2B5EF4-FFF2-40B4-BE49-F238E27FC236}">
                <a16:creationId xmlns:a16="http://schemas.microsoft.com/office/drawing/2014/main" id="{08CB5241-0591-4C77-8946-BCB95D30030E}"/>
              </a:ext>
            </a:extLst>
          </p:cNvPr>
          <p:cNvSpPr>
            <a:spLocks noGrp="1" noChangeArrowheads="1"/>
          </p:cNvSpPr>
          <p:nvPr>
            <p:ph type="body" sz="half" idx="1"/>
          </p:nvPr>
        </p:nvSpPr>
        <p:spPr>
          <a:xfrm>
            <a:off x="785813" y="1214438"/>
            <a:ext cx="6286500" cy="4876800"/>
          </a:xfrm>
        </p:spPr>
        <p:txBody>
          <a:bodyPr/>
          <a:lstStyle/>
          <a:p>
            <a:pPr marL="0" indent="0" eaLnBrk="1" hangingPunct="1">
              <a:lnSpc>
                <a:spcPct val="75000"/>
              </a:lnSpc>
              <a:spcBef>
                <a:spcPct val="50000"/>
              </a:spcBef>
              <a:buClr>
                <a:srgbClr val="FFCC00"/>
              </a:buClr>
              <a:buFont typeface="Wingdings" panose="05000000000000000000" pitchFamily="2" charset="2"/>
              <a:buChar char="Ø"/>
            </a:pPr>
            <a:r>
              <a:rPr lang="en-US" altLang="tr-TR" sz="2400"/>
              <a:t>  </a:t>
            </a:r>
            <a:r>
              <a:rPr lang="tr-TR" altLang="tr-TR" sz="2400"/>
              <a:t>Aletleri kullanmadığınız zaman, temizlik ve bakım yaparken, parça değiştirirken fişten çekiniz.</a:t>
            </a:r>
            <a:endParaRPr lang="en-US" altLang="tr-TR" sz="2400"/>
          </a:p>
          <a:p>
            <a:pPr marL="0" indent="0" eaLnBrk="1" hangingPunct="1">
              <a:lnSpc>
                <a:spcPct val="75000"/>
              </a:lnSpc>
              <a:spcBef>
                <a:spcPct val="50000"/>
              </a:spcBef>
              <a:buClr>
                <a:srgbClr val="FFCC00"/>
              </a:buClr>
              <a:buFont typeface="Wingdings" panose="05000000000000000000" pitchFamily="2" charset="2"/>
              <a:buChar char="Ø"/>
            </a:pPr>
            <a:r>
              <a:rPr lang="en-US" altLang="tr-TR" sz="2400"/>
              <a:t>  </a:t>
            </a:r>
            <a:r>
              <a:rPr lang="tr-TR" altLang="tr-TR" sz="2400"/>
              <a:t>İşle ilgisi olmayan kişileri iş sahasından uzak tutunuz.</a:t>
            </a:r>
            <a:endParaRPr lang="en-US" altLang="tr-TR" sz="2400"/>
          </a:p>
          <a:p>
            <a:pPr marL="0" indent="0" eaLnBrk="1" hangingPunct="1">
              <a:lnSpc>
                <a:spcPct val="75000"/>
              </a:lnSpc>
              <a:spcBef>
                <a:spcPct val="50000"/>
              </a:spcBef>
              <a:buClr>
                <a:srgbClr val="FFCC00"/>
              </a:buClr>
              <a:buFont typeface="Wingdings" panose="05000000000000000000" pitchFamily="2" charset="2"/>
              <a:buChar char="Ø"/>
            </a:pPr>
            <a:r>
              <a:rPr lang="en-US" altLang="tr-TR" sz="2400"/>
              <a:t>  </a:t>
            </a:r>
            <a:r>
              <a:rPr lang="tr-TR" altLang="tr-TR" sz="2400"/>
              <a:t>İki elinizi kullanmanız gereken aletlerle çalışırken parçayı mengene veya işkence ile sabitleyiniz.</a:t>
            </a:r>
            <a:endParaRPr lang="en-US" altLang="tr-TR" sz="2400"/>
          </a:p>
          <a:p>
            <a:pPr marL="0" indent="0" eaLnBrk="1" hangingPunct="1">
              <a:lnSpc>
                <a:spcPct val="75000"/>
              </a:lnSpc>
              <a:spcBef>
                <a:spcPct val="50000"/>
              </a:spcBef>
              <a:buClr>
                <a:srgbClr val="FFCC00"/>
              </a:buClr>
              <a:buFont typeface="Wingdings" panose="05000000000000000000" pitchFamily="2" charset="2"/>
              <a:buChar char="Ø"/>
            </a:pPr>
            <a:r>
              <a:rPr lang="en-US" altLang="tr-TR" sz="2400"/>
              <a:t>  </a:t>
            </a:r>
            <a:r>
              <a:rPr lang="tr-TR" altLang="tr-TR" sz="2400"/>
              <a:t>Fişi takılı aleti taşırken anahtarından tutmayınız.</a:t>
            </a:r>
          </a:p>
          <a:p>
            <a:pPr marL="0" indent="0" eaLnBrk="1" hangingPunct="1">
              <a:lnSpc>
                <a:spcPct val="75000"/>
              </a:lnSpc>
              <a:spcBef>
                <a:spcPct val="50000"/>
              </a:spcBef>
              <a:buClr>
                <a:srgbClr val="FFCC00"/>
              </a:buClr>
              <a:buFont typeface="Wingdings" panose="05000000000000000000" pitchFamily="2" charset="2"/>
              <a:buChar char="Ø"/>
            </a:pPr>
            <a:r>
              <a:rPr lang="en-US" altLang="tr-TR" sz="2400"/>
              <a:t>  </a:t>
            </a:r>
            <a:r>
              <a:rPr lang="tr-TR" altLang="tr-TR" sz="2400"/>
              <a:t>Aletleri keskin ve temiz tutun.</a:t>
            </a:r>
            <a:endParaRPr lang="en-US" altLang="tr-TR" sz="2400"/>
          </a:p>
          <a:p>
            <a:pPr marL="0" indent="0" eaLnBrk="1" hangingPunct="1">
              <a:lnSpc>
                <a:spcPct val="75000"/>
              </a:lnSpc>
              <a:spcBef>
                <a:spcPct val="50000"/>
              </a:spcBef>
              <a:buClr>
                <a:srgbClr val="FFCC00"/>
              </a:buClr>
              <a:buFont typeface="Wingdings" panose="05000000000000000000" pitchFamily="2" charset="2"/>
              <a:buChar char="Ø"/>
            </a:pPr>
            <a:r>
              <a:rPr lang="en-US" altLang="tr-TR" sz="2400"/>
              <a:t>  </a:t>
            </a:r>
            <a:r>
              <a:rPr lang="tr-TR" altLang="tr-TR" sz="2400"/>
              <a:t>Giyiminize dikkat edin</a:t>
            </a:r>
            <a:r>
              <a:rPr lang="en-US" altLang="tr-TR" sz="2400"/>
              <a:t> – </a:t>
            </a:r>
            <a:r>
              <a:rPr lang="tr-TR" altLang="tr-TR" sz="2400"/>
              <a:t>sarkıntılı giyecekler ve takılar dönen kısımlara takılabilirler.</a:t>
            </a:r>
            <a:endParaRPr lang="en-US" altLang="tr-TR" sz="2400"/>
          </a:p>
          <a:p>
            <a:pPr marL="0" indent="0" eaLnBrk="1" hangingPunct="1">
              <a:lnSpc>
                <a:spcPct val="75000"/>
              </a:lnSpc>
              <a:spcBef>
                <a:spcPct val="50000"/>
              </a:spcBef>
              <a:buClr>
                <a:srgbClr val="FFCC00"/>
              </a:buClr>
              <a:buFont typeface="Wingdings" panose="05000000000000000000" pitchFamily="2" charset="2"/>
              <a:buChar char="Ø"/>
            </a:pPr>
            <a:r>
              <a:rPr lang="en-US" altLang="tr-TR" sz="2400"/>
              <a:t>  </a:t>
            </a:r>
            <a:r>
              <a:rPr lang="tr-TR" altLang="tr-TR" sz="2400"/>
              <a:t>Zarar görmüş aletleri kaldırın ve </a:t>
            </a:r>
            <a:r>
              <a:rPr lang="tr-TR" altLang="tr-TR" sz="2400" b="1">
                <a:solidFill>
                  <a:srgbClr val="FFC000"/>
                </a:solidFill>
              </a:rPr>
              <a:t>“Kullanılamaz” </a:t>
            </a:r>
            <a:r>
              <a:rPr lang="tr-TR" altLang="tr-TR" sz="2400"/>
              <a:t>işareti koyun.</a:t>
            </a:r>
            <a:endParaRPr lang="en-US" altLang="tr-TR" sz="24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C4EB14A3-1102-492B-9DCC-49D5F03C78B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804039-4EE1-465B-A9EA-6FBAAFB4BD23}" type="slidenum">
              <a:rPr lang="en-US" altLang="tr-TR" sz="1400">
                <a:solidFill>
                  <a:schemeClr val="bg1"/>
                </a:solidFill>
              </a:rPr>
              <a:pPr eaLnBrk="1" hangingPunct="1"/>
              <a:t>9</a:t>
            </a:fld>
            <a:endParaRPr lang="en-US" altLang="tr-TR" sz="1400">
              <a:solidFill>
                <a:schemeClr val="bg1"/>
              </a:solidFill>
            </a:endParaRPr>
          </a:p>
        </p:txBody>
      </p:sp>
      <p:sp>
        <p:nvSpPr>
          <p:cNvPr id="14339" name="Rectangle 2">
            <a:extLst>
              <a:ext uri="{FF2B5EF4-FFF2-40B4-BE49-F238E27FC236}">
                <a16:creationId xmlns:a16="http://schemas.microsoft.com/office/drawing/2014/main" id="{ED33DA1F-8AE0-4D7A-8D09-AA601A5614A9}"/>
              </a:ext>
            </a:extLst>
          </p:cNvPr>
          <p:cNvSpPr>
            <a:spLocks noGrp="1" noChangeArrowheads="1"/>
          </p:cNvSpPr>
          <p:nvPr>
            <p:ph type="title"/>
          </p:nvPr>
        </p:nvSpPr>
        <p:spPr/>
        <p:txBody>
          <a:bodyPr/>
          <a:lstStyle/>
          <a:p>
            <a:pPr eaLnBrk="1" hangingPunct="1">
              <a:lnSpc>
                <a:spcPct val="85000"/>
              </a:lnSpc>
            </a:pPr>
            <a:r>
              <a:rPr lang="tr-TR" altLang="tr-TR">
                <a:solidFill>
                  <a:srgbClr val="FFFF00"/>
                </a:solidFill>
              </a:rPr>
              <a:t>Elektrikli Aletler</a:t>
            </a:r>
            <a:r>
              <a:rPr lang="en-US" altLang="tr-TR">
                <a:solidFill>
                  <a:srgbClr val="FFFF00"/>
                </a:solidFill>
              </a:rPr>
              <a:t> - </a:t>
            </a:r>
            <a:r>
              <a:rPr lang="tr-TR" altLang="tr-TR">
                <a:solidFill>
                  <a:srgbClr val="FFFF00"/>
                </a:solidFill>
              </a:rPr>
              <a:t>Önlemler</a:t>
            </a:r>
            <a:r>
              <a:rPr lang="en-US" altLang="tr-TR">
                <a:solidFill>
                  <a:srgbClr val="FFFF00"/>
                </a:solidFill>
              </a:rPr>
              <a:t> </a:t>
            </a:r>
            <a:br>
              <a:rPr lang="en-US" altLang="tr-TR">
                <a:solidFill>
                  <a:srgbClr val="FFFF00"/>
                </a:solidFill>
              </a:rPr>
            </a:br>
            <a:r>
              <a:rPr lang="tr-TR" altLang="tr-TR" sz="3200">
                <a:solidFill>
                  <a:srgbClr val="FFFF00"/>
                </a:solidFill>
              </a:rPr>
              <a:t>Elektrik Kabloları</a:t>
            </a:r>
            <a:endParaRPr lang="en-US" altLang="tr-TR" sz="3200">
              <a:solidFill>
                <a:srgbClr val="FFFF00"/>
              </a:solidFill>
            </a:endParaRPr>
          </a:p>
        </p:txBody>
      </p:sp>
      <p:pic>
        <p:nvPicPr>
          <p:cNvPr id="14340" name="Picture 5" descr="Slide29">
            <a:extLst>
              <a:ext uri="{FF2B5EF4-FFF2-40B4-BE49-F238E27FC236}">
                <a16:creationId xmlns:a16="http://schemas.microsoft.com/office/drawing/2014/main" id="{528EFDB6-EDFC-48A9-B3B8-3C2D7CBA4A90}"/>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42875" y="1714500"/>
            <a:ext cx="3028950" cy="3271838"/>
          </a:xfrm>
          <a:noFill/>
        </p:spPr>
      </p:pic>
      <p:sp>
        <p:nvSpPr>
          <p:cNvPr id="17412" name="Rectangle 4">
            <a:extLst>
              <a:ext uri="{FF2B5EF4-FFF2-40B4-BE49-F238E27FC236}">
                <a16:creationId xmlns:a16="http://schemas.microsoft.com/office/drawing/2014/main" id="{99DAFDE1-8147-4D2F-AD03-078EBBDF5E4A}"/>
              </a:ext>
            </a:extLst>
          </p:cNvPr>
          <p:cNvSpPr>
            <a:spLocks noGrp="1" noChangeArrowheads="1"/>
          </p:cNvSpPr>
          <p:nvPr>
            <p:ph type="body" sz="half" idx="2"/>
          </p:nvPr>
        </p:nvSpPr>
        <p:spPr>
          <a:xfrm>
            <a:off x="3286125" y="1714500"/>
            <a:ext cx="4214813" cy="3500438"/>
          </a:xfrm>
        </p:spPr>
        <p:txBody>
          <a:bodyPr/>
          <a:lstStyle/>
          <a:p>
            <a:pPr marL="0" indent="0">
              <a:lnSpc>
                <a:spcPct val="80000"/>
              </a:lnSpc>
              <a:spcBef>
                <a:spcPct val="5000"/>
              </a:spcBef>
              <a:buClr>
                <a:srgbClr val="FFFF00"/>
              </a:buClr>
              <a:buFont typeface="Wingdings" panose="05000000000000000000" pitchFamily="2" charset="2"/>
              <a:buChar char="Ø"/>
            </a:pPr>
            <a:r>
              <a:rPr lang="tr-TR" altLang="tr-TR" sz="2300"/>
              <a:t>Portatif aletleri kablosundan tutarak taşımayın.</a:t>
            </a:r>
            <a:endParaRPr lang="en-US" altLang="tr-TR" sz="2300"/>
          </a:p>
          <a:p>
            <a:pPr marL="0" indent="0">
              <a:lnSpc>
                <a:spcPct val="80000"/>
              </a:lnSpc>
              <a:spcBef>
                <a:spcPct val="5000"/>
              </a:spcBef>
              <a:buClr>
                <a:srgbClr val="FFFF00"/>
              </a:buClr>
              <a:buFont typeface="Wingdings" panose="05000000000000000000" pitchFamily="2" charset="2"/>
              <a:buChar char="Ø"/>
            </a:pPr>
            <a:endParaRPr lang="en-US" altLang="tr-TR" sz="2300"/>
          </a:p>
          <a:p>
            <a:pPr marL="0" indent="0">
              <a:lnSpc>
                <a:spcPct val="80000"/>
              </a:lnSpc>
              <a:spcBef>
                <a:spcPct val="5000"/>
              </a:spcBef>
              <a:buClr>
                <a:srgbClr val="FFFF00"/>
              </a:buClr>
              <a:buFont typeface="Wingdings" panose="05000000000000000000" pitchFamily="2" charset="2"/>
              <a:buChar char="Ø"/>
            </a:pPr>
            <a:r>
              <a:rPr lang="tr-TR" altLang="tr-TR" sz="2300"/>
              <a:t>Elk. kablolarını aletleri yukarı çekmek/ indirmek için kullanmayın.</a:t>
            </a:r>
            <a:endParaRPr lang="en-US" altLang="tr-TR" sz="2300"/>
          </a:p>
          <a:p>
            <a:pPr marL="0" indent="0">
              <a:lnSpc>
                <a:spcPct val="80000"/>
              </a:lnSpc>
              <a:spcBef>
                <a:spcPct val="5000"/>
              </a:spcBef>
            </a:pPr>
            <a:endParaRPr lang="en-US" altLang="tr-TR" sz="2300"/>
          </a:p>
          <a:p>
            <a:pPr marL="0" indent="0" eaLnBrk="1" hangingPunct="1">
              <a:lnSpc>
                <a:spcPct val="80000"/>
              </a:lnSpc>
              <a:spcBef>
                <a:spcPct val="5000"/>
              </a:spcBef>
              <a:buClr>
                <a:srgbClr val="FFCC00"/>
              </a:buClr>
            </a:pPr>
            <a:r>
              <a:rPr lang="tr-TR" altLang="tr-TR" sz="2300"/>
              <a:t>Prizden çekmek için kablodan asılmayın.</a:t>
            </a:r>
            <a:endParaRPr lang="en-US" altLang="tr-TR" sz="2300"/>
          </a:p>
          <a:p>
            <a:pPr marL="0" indent="0" eaLnBrk="1" hangingPunct="1">
              <a:lnSpc>
                <a:spcPct val="80000"/>
              </a:lnSpc>
              <a:spcBef>
                <a:spcPct val="5000"/>
              </a:spcBef>
              <a:buClr>
                <a:srgbClr val="FFCC00"/>
              </a:buClr>
            </a:pPr>
            <a:endParaRPr lang="en-US" altLang="tr-TR" sz="2300"/>
          </a:p>
          <a:p>
            <a:pPr marL="0" indent="0" eaLnBrk="1" hangingPunct="1">
              <a:lnSpc>
                <a:spcPct val="80000"/>
              </a:lnSpc>
              <a:spcBef>
                <a:spcPct val="5000"/>
              </a:spcBef>
              <a:buClr>
                <a:srgbClr val="FFCC00"/>
              </a:buClr>
            </a:pPr>
            <a:r>
              <a:rPr lang="tr-TR" altLang="tr-TR" sz="2300"/>
              <a:t>Kablo ve hortumları yağ, sıcak ve keskin kenarlardan koruyunuz.</a:t>
            </a:r>
            <a:endParaRPr lang="en-US" altLang="tr-TR" sz="23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blinds(horizontal)">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xEl>
                                              <p:pRg st="2" end="2"/>
                                            </p:txEl>
                                          </p:spTgt>
                                        </p:tgtEl>
                                        <p:attrNameLst>
                                          <p:attrName>style.visibility</p:attrName>
                                        </p:attrNameLst>
                                      </p:cBhvr>
                                      <p:to>
                                        <p:strVal val="visible"/>
                                      </p:to>
                                    </p:set>
                                    <p:animEffect transition="in" filter="blinds(horizontal)">
                                      <p:cBhvr>
                                        <p:cTn id="12" dur="500"/>
                                        <p:tgtEl>
                                          <p:spTgt spid="1741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2">
                                            <p:txEl>
                                              <p:pRg st="4" end="4"/>
                                            </p:txEl>
                                          </p:spTgt>
                                        </p:tgtEl>
                                        <p:attrNameLst>
                                          <p:attrName>style.visibility</p:attrName>
                                        </p:attrNameLst>
                                      </p:cBhvr>
                                      <p:to>
                                        <p:strVal val="visible"/>
                                      </p:to>
                                    </p:set>
                                    <p:animEffect transition="in" filter="blinds(horizontal)">
                                      <p:cBhvr>
                                        <p:cTn id="17" dur="500"/>
                                        <p:tgtEl>
                                          <p:spTgt spid="1741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2">
                                            <p:txEl>
                                              <p:pRg st="6" end="6"/>
                                            </p:txEl>
                                          </p:spTgt>
                                        </p:tgtEl>
                                        <p:attrNameLst>
                                          <p:attrName>style.visibility</p:attrName>
                                        </p:attrNameLst>
                                      </p:cBhvr>
                                      <p:to>
                                        <p:strVal val="visible"/>
                                      </p:to>
                                    </p:set>
                                    <p:animEffect transition="in" filter="blinds(horizontal)">
                                      <p:cBhvr>
                                        <p:cTn id="22" dur="500"/>
                                        <p:tgtEl>
                                          <p:spTgt spid="174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178</TotalTime>
  <Words>1562</Words>
  <Application>Microsoft Office PowerPoint</Application>
  <PresentationFormat>Ekran Gösterisi (4:3)</PresentationFormat>
  <Paragraphs>230</Paragraphs>
  <Slides>22</Slides>
  <Notes>22</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22</vt:i4>
      </vt:variant>
    </vt:vector>
  </HeadingPairs>
  <TitlesOfParts>
    <vt:vector size="29" baseType="lpstr">
      <vt:lpstr>Times New Roman</vt:lpstr>
      <vt:lpstr>Arial</vt:lpstr>
      <vt:lpstr>Calibri</vt:lpstr>
      <vt:lpstr>Wingdings</vt:lpstr>
      <vt:lpstr>Symbol</vt:lpstr>
      <vt:lpstr>Office Theme</vt:lpstr>
      <vt:lpstr>Microsoft PowerPoint 97-2003 Slaydı</vt:lpstr>
      <vt:lpstr>FİRMA ADI</vt:lpstr>
      <vt:lpstr>Tehlikeler</vt:lpstr>
      <vt:lpstr>Temel Güvenlik Kuralları</vt:lpstr>
      <vt:lpstr>El Aletlerinde Tehlikeler</vt:lpstr>
      <vt:lpstr>El Aletleri - Korunma</vt:lpstr>
      <vt:lpstr>Enerjili  Aletler</vt:lpstr>
      <vt:lpstr>Anahtarlar</vt:lpstr>
      <vt:lpstr>Elektrikli Aletler - Önlemler</vt:lpstr>
      <vt:lpstr>Elektrikli Aletler - Önlemler  Elektrik Kabloları</vt:lpstr>
      <vt:lpstr>Elektrikli Aletler</vt:lpstr>
      <vt:lpstr>Elektrikli Aletler– İyi Uygulamalar</vt:lpstr>
      <vt:lpstr>Makine Muhafazaları</vt:lpstr>
      <vt:lpstr>Havalı Aletler</vt:lpstr>
      <vt:lpstr>Havalı Aletler - Bağlantılar</vt:lpstr>
      <vt:lpstr>Havalı Aletler - Bağlantılar</vt:lpstr>
      <vt:lpstr>Havalı Aletlerde Güvenlik</vt:lpstr>
      <vt:lpstr>Basınçlı Hava ile Temizlik</vt:lpstr>
      <vt:lpstr>Krikolar</vt:lpstr>
      <vt:lpstr>Krikolar - Kapasite</vt:lpstr>
      <vt:lpstr>Krikolar - Takozlama</vt:lpstr>
      <vt:lpstr>Özet</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FİRMA ADI</dc:title>
  <dc:creator>özlem</dc:creator>
  <cp:keywords>özlem</cp:keywords>
  <cp:lastModifiedBy>Erkan Keleşoğlu</cp:lastModifiedBy>
  <cp:revision>16</cp:revision>
  <dcterms:created xsi:type="dcterms:W3CDTF">2002-04-08T20:11:34Z</dcterms:created>
  <dcterms:modified xsi:type="dcterms:W3CDTF">2021-08-09T09:59:16Z</dcterms:modified>
</cp:coreProperties>
</file>